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4"/>
    <p:sldMasterId id="2147483702" r:id="rId5"/>
    <p:sldMasterId id="2147483704" r:id="rId6"/>
    <p:sldMasterId id="2147483731" r:id="rId7"/>
    <p:sldMasterId id="2147483750" r:id="rId8"/>
  </p:sldMasterIdLst>
  <p:notesMasterIdLst>
    <p:notesMasterId r:id="rId32"/>
  </p:notesMasterIdLst>
  <p:sldIdLst>
    <p:sldId id="258" r:id="rId9"/>
    <p:sldId id="261" r:id="rId10"/>
    <p:sldId id="3768" r:id="rId11"/>
    <p:sldId id="3743" r:id="rId12"/>
    <p:sldId id="3766" r:id="rId13"/>
    <p:sldId id="3761" r:id="rId14"/>
    <p:sldId id="3763" r:id="rId15"/>
    <p:sldId id="3764" r:id="rId16"/>
    <p:sldId id="3765" r:id="rId17"/>
    <p:sldId id="3767" r:id="rId18"/>
    <p:sldId id="3739" r:id="rId19"/>
    <p:sldId id="3770" r:id="rId20"/>
    <p:sldId id="3771" r:id="rId21"/>
    <p:sldId id="3772" r:id="rId22"/>
    <p:sldId id="3773" r:id="rId23"/>
    <p:sldId id="3774" r:id="rId24"/>
    <p:sldId id="3775" r:id="rId25"/>
    <p:sldId id="3752" r:id="rId26"/>
    <p:sldId id="3777" r:id="rId27"/>
    <p:sldId id="3776" r:id="rId28"/>
    <p:sldId id="3769" r:id="rId29"/>
    <p:sldId id="3755" r:id="rId30"/>
    <p:sldId id="452" r:id="rId31"/>
  </p:sldIdLst>
  <p:sldSz cx="12192000" cy="6858000"/>
  <p:notesSz cx="7315200" cy="9601200"/>
  <p:embeddedFontLst>
    <p:embeddedFont>
      <p:font typeface="Hind Light" panose="02000000000000000000" pitchFamily="2" charset="0"/>
      <p:regular r:id="rId33"/>
    </p:embeddedFont>
    <p:embeddedFont>
      <p:font typeface="Hind SemiBold" panose="02000000000000000000" pitchFamily="2" charset="0"/>
      <p:bold r:id="rId34"/>
    </p:embeddedFont>
    <p:embeddedFont>
      <p:font typeface="Malgun Gothic" panose="020B0503020000020004" pitchFamily="34" charset="-127"/>
      <p:regular r:id="rId35"/>
      <p:bold r:id="rId36"/>
    </p:embeddedFont>
    <p:embeddedFont>
      <p:font typeface="Malgun Gothic Semilight" panose="020B0502040204020203" pitchFamily="34" charset="-128"/>
      <p:regular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jgMpPL4DhRAXXcj1rU6DTC0mn0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3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7.fntdata"/><Relationship Id="rId21" Type="http://schemas.openxmlformats.org/officeDocument/2006/relationships/slide" Target="slides/slide13.xml"/><Relationship Id="rId34" Type="http://schemas.openxmlformats.org/officeDocument/2006/relationships/font" Target="fonts/font2.fntdata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4.fntdata"/><Relationship Id="rId82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3.fntdata"/><Relationship Id="rId8" Type="http://schemas.openxmlformats.org/officeDocument/2006/relationships/slideMaster" Target="slideMasters/slideMaster5.xml"/><Relationship Id="rId80" Type="http://customschemas.google.com/relationships/presentationmetadata" Target="metadata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2.xml"/><Relationship Id="rId41" Type="http://schemas.openxmlformats.org/officeDocument/2006/relationships/font" Target="fonts/font9.fntdata"/><Relationship Id="rId8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Klanac" userId="5a6c2f48-c210-421c-b0a2-f5dd46023e83" providerId="ADAL" clId="{EABBE6B6-8292-4F22-BEF8-3FB29DE14088}"/>
    <pc:docChg chg="undo custSel addSld delSld modSld">
      <pc:chgData name="Jerry Klanac" userId="5a6c2f48-c210-421c-b0a2-f5dd46023e83" providerId="ADAL" clId="{EABBE6B6-8292-4F22-BEF8-3FB29DE14088}" dt="2024-04-18T15:30:08.650" v="1434" actId="6549"/>
      <pc:docMkLst>
        <pc:docMk/>
      </pc:docMkLst>
      <pc:sldChg chg="del">
        <pc:chgData name="Jerry Klanac" userId="5a6c2f48-c210-421c-b0a2-f5dd46023e83" providerId="ADAL" clId="{EABBE6B6-8292-4F22-BEF8-3FB29DE14088}" dt="2024-04-18T15:00:15.179" v="0" actId="47"/>
        <pc:sldMkLst>
          <pc:docMk/>
          <pc:sldMk cId="1117112521" sldId="3741"/>
        </pc:sldMkLst>
      </pc:sldChg>
      <pc:sldChg chg="del">
        <pc:chgData name="Jerry Klanac" userId="5a6c2f48-c210-421c-b0a2-f5dd46023e83" providerId="ADAL" clId="{EABBE6B6-8292-4F22-BEF8-3FB29DE14088}" dt="2024-04-18T15:19:03.783" v="1258" actId="47"/>
        <pc:sldMkLst>
          <pc:docMk/>
          <pc:sldMk cId="3987959387" sldId="3748"/>
        </pc:sldMkLst>
      </pc:sldChg>
      <pc:sldChg chg="addSp delSp modSp new mod modClrScheme chgLayout">
        <pc:chgData name="Jerry Klanac" userId="5a6c2f48-c210-421c-b0a2-f5dd46023e83" providerId="ADAL" clId="{EABBE6B6-8292-4F22-BEF8-3FB29DE14088}" dt="2024-04-18T15:03:40.797" v="195" actId="14100"/>
        <pc:sldMkLst>
          <pc:docMk/>
          <pc:sldMk cId="3112442525" sldId="3770"/>
        </pc:sldMkLst>
        <pc:spChg chg="del mod ord">
          <ac:chgData name="Jerry Klanac" userId="5a6c2f48-c210-421c-b0a2-f5dd46023e83" providerId="ADAL" clId="{EABBE6B6-8292-4F22-BEF8-3FB29DE14088}" dt="2024-04-18T15:00:44.901" v="2" actId="700"/>
          <ac:spMkLst>
            <pc:docMk/>
            <pc:sldMk cId="3112442525" sldId="3770"/>
            <ac:spMk id="2" creationId="{7E6A330B-1042-DCF5-CE22-E137B552FF48}"/>
          </ac:spMkLst>
        </pc:spChg>
        <pc:spChg chg="add del mod ord">
          <ac:chgData name="Jerry Klanac" userId="5a6c2f48-c210-421c-b0a2-f5dd46023e83" providerId="ADAL" clId="{EABBE6B6-8292-4F22-BEF8-3FB29DE14088}" dt="2024-04-18T15:01:04.892" v="33" actId="478"/>
          <ac:spMkLst>
            <pc:docMk/>
            <pc:sldMk cId="3112442525" sldId="3770"/>
            <ac:spMk id="3" creationId="{DDCE74FC-18B9-D75A-CF91-8BAABE11D04F}"/>
          </ac:spMkLst>
        </pc:spChg>
        <pc:spChg chg="add mod ord">
          <ac:chgData name="Jerry Klanac" userId="5a6c2f48-c210-421c-b0a2-f5dd46023e83" providerId="ADAL" clId="{EABBE6B6-8292-4F22-BEF8-3FB29DE14088}" dt="2024-04-18T15:01:01.438" v="32" actId="20577"/>
          <ac:spMkLst>
            <pc:docMk/>
            <pc:sldMk cId="3112442525" sldId="3770"/>
            <ac:spMk id="4" creationId="{7A44A2DF-8885-1D1D-238F-B2ED9A52F1DF}"/>
          </ac:spMkLst>
        </pc:spChg>
        <pc:spChg chg="add del mod ord">
          <ac:chgData name="Jerry Klanac" userId="5a6c2f48-c210-421c-b0a2-f5dd46023e83" providerId="ADAL" clId="{EABBE6B6-8292-4F22-BEF8-3FB29DE14088}" dt="2024-04-18T15:01:09.897" v="34" actId="478"/>
          <ac:spMkLst>
            <pc:docMk/>
            <pc:sldMk cId="3112442525" sldId="3770"/>
            <ac:spMk id="5" creationId="{D22DE285-3C0D-81A6-D389-A9D56F6E71BF}"/>
          </ac:spMkLst>
        </pc:spChg>
        <pc:spChg chg="add mod">
          <ac:chgData name="Jerry Klanac" userId="5a6c2f48-c210-421c-b0a2-f5dd46023e83" providerId="ADAL" clId="{EABBE6B6-8292-4F22-BEF8-3FB29DE14088}" dt="2024-04-18T15:03:38.221" v="194" actId="1076"/>
          <ac:spMkLst>
            <pc:docMk/>
            <pc:sldMk cId="3112442525" sldId="3770"/>
            <ac:spMk id="8" creationId="{5EED350A-3306-EFB6-71A0-9AAE5ED23CAF}"/>
          </ac:spMkLst>
        </pc:spChg>
        <pc:picChg chg="add mod">
          <ac:chgData name="Jerry Klanac" userId="5a6c2f48-c210-421c-b0a2-f5dd46023e83" providerId="ADAL" clId="{EABBE6B6-8292-4F22-BEF8-3FB29DE14088}" dt="2024-04-18T15:03:40.797" v="195" actId="14100"/>
          <ac:picMkLst>
            <pc:docMk/>
            <pc:sldMk cId="3112442525" sldId="3770"/>
            <ac:picMk id="7" creationId="{3AFCE159-CA02-5910-EAFF-3567038E1A3D}"/>
          </ac:picMkLst>
        </pc:picChg>
      </pc:sldChg>
      <pc:sldChg chg="addSp delSp modSp add mod">
        <pc:chgData name="Jerry Klanac" userId="5a6c2f48-c210-421c-b0a2-f5dd46023e83" providerId="ADAL" clId="{EABBE6B6-8292-4F22-BEF8-3FB29DE14088}" dt="2024-04-18T15:06:21.784" v="360" actId="20577"/>
        <pc:sldMkLst>
          <pc:docMk/>
          <pc:sldMk cId="1593401126" sldId="3771"/>
        </pc:sldMkLst>
        <pc:spChg chg="mod">
          <ac:chgData name="Jerry Klanac" userId="5a6c2f48-c210-421c-b0a2-f5dd46023e83" providerId="ADAL" clId="{EABBE6B6-8292-4F22-BEF8-3FB29DE14088}" dt="2024-04-18T15:03:50.847" v="197" actId="20577"/>
          <ac:spMkLst>
            <pc:docMk/>
            <pc:sldMk cId="1593401126" sldId="3771"/>
            <ac:spMk id="4" creationId="{7A44A2DF-8885-1D1D-238F-B2ED9A52F1DF}"/>
          </ac:spMkLst>
        </pc:spChg>
        <pc:spChg chg="mod">
          <ac:chgData name="Jerry Klanac" userId="5a6c2f48-c210-421c-b0a2-f5dd46023e83" providerId="ADAL" clId="{EABBE6B6-8292-4F22-BEF8-3FB29DE14088}" dt="2024-04-18T15:06:21.784" v="360" actId="20577"/>
          <ac:spMkLst>
            <pc:docMk/>
            <pc:sldMk cId="1593401126" sldId="3771"/>
            <ac:spMk id="8" creationId="{5EED350A-3306-EFB6-71A0-9AAE5ED23CAF}"/>
          </ac:spMkLst>
        </pc:spChg>
        <pc:picChg chg="add mod">
          <ac:chgData name="Jerry Klanac" userId="5a6c2f48-c210-421c-b0a2-f5dd46023e83" providerId="ADAL" clId="{EABBE6B6-8292-4F22-BEF8-3FB29DE14088}" dt="2024-04-18T15:05:05.402" v="203" actId="1076"/>
          <ac:picMkLst>
            <pc:docMk/>
            <pc:sldMk cId="1593401126" sldId="3771"/>
            <ac:picMk id="3" creationId="{0C56776C-13B3-4202-8961-50BB87EBBB28}"/>
          </ac:picMkLst>
        </pc:picChg>
        <pc:picChg chg="del">
          <ac:chgData name="Jerry Klanac" userId="5a6c2f48-c210-421c-b0a2-f5dd46023e83" providerId="ADAL" clId="{EABBE6B6-8292-4F22-BEF8-3FB29DE14088}" dt="2024-04-18T15:04:55.443" v="198" actId="478"/>
          <ac:picMkLst>
            <pc:docMk/>
            <pc:sldMk cId="1593401126" sldId="3771"/>
            <ac:picMk id="7" creationId="{3AFCE159-CA02-5910-EAFF-3567038E1A3D}"/>
          </ac:picMkLst>
        </pc:picChg>
      </pc:sldChg>
      <pc:sldChg chg="addSp delSp modSp add mod">
        <pc:chgData name="Jerry Klanac" userId="5a6c2f48-c210-421c-b0a2-f5dd46023e83" providerId="ADAL" clId="{EABBE6B6-8292-4F22-BEF8-3FB29DE14088}" dt="2024-04-18T15:09:22.100" v="530" actId="1076"/>
        <pc:sldMkLst>
          <pc:docMk/>
          <pc:sldMk cId="575653949" sldId="3772"/>
        </pc:sldMkLst>
        <pc:spChg chg="mod">
          <ac:chgData name="Jerry Klanac" userId="5a6c2f48-c210-421c-b0a2-f5dd46023e83" providerId="ADAL" clId="{EABBE6B6-8292-4F22-BEF8-3FB29DE14088}" dt="2024-04-18T15:07:59.317" v="362" actId="20577"/>
          <ac:spMkLst>
            <pc:docMk/>
            <pc:sldMk cId="575653949" sldId="3772"/>
            <ac:spMk id="4" creationId="{7A44A2DF-8885-1D1D-238F-B2ED9A52F1DF}"/>
          </ac:spMkLst>
        </pc:spChg>
        <pc:spChg chg="mod ord">
          <ac:chgData name="Jerry Klanac" userId="5a6c2f48-c210-421c-b0a2-f5dd46023e83" providerId="ADAL" clId="{EABBE6B6-8292-4F22-BEF8-3FB29DE14088}" dt="2024-04-18T15:09:22.100" v="530" actId="1076"/>
          <ac:spMkLst>
            <pc:docMk/>
            <pc:sldMk cId="575653949" sldId="3772"/>
            <ac:spMk id="8" creationId="{5EED350A-3306-EFB6-71A0-9AAE5ED23CAF}"/>
          </ac:spMkLst>
        </pc:spChg>
        <pc:picChg chg="add mod">
          <ac:chgData name="Jerry Klanac" userId="5a6c2f48-c210-421c-b0a2-f5dd46023e83" providerId="ADAL" clId="{EABBE6B6-8292-4F22-BEF8-3FB29DE14088}" dt="2024-04-18T15:09:14.376" v="527" actId="1076"/>
          <ac:picMkLst>
            <pc:docMk/>
            <pc:sldMk cId="575653949" sldId="3772"/>
            <ac:picMk id="3" creationId="{30520486-6AAB-81CE-FAFC-D049EEC7C140}"/>
          </ac:picMkLst>
        </pc:picChg>
        <pc:picChg chg="del">
          <ac:chgData name="Jerry Klanac" userId="5a6c2f48-c210-421c-b0a2-f5dd46023e83" providerId="ADAL" clId="{EABBE6B6-8292-4F22-BEF8-3FB29DE14088}" dt="2024-04-18T15:08:00.925" v="363" actId="478"/>
          <ac:picMkLst>
            <pc:docMk/>
            <pc:sldMk cId="575653949" sldId="3772"/>
            <ac:picMk id="7" creationId="{3AFCE159-CA02-5910-EAFF-3567038E1A3D}"/>
          </ac:picMkLst>
        </pc:picChg>
      </pc:sldChg>
      <pc:sldChg chg="addSp delSp modSp add mod">
        <pc:chgData name="Jerry Klanac" userId="5a6c2f48-c210-421c-b0a2-f5dd46023e83" providerId="ADAL" clId="{EABBE6B6-8292-4F22-BEF8-3FB29DE14088}" dt="2024-04-18T15:12:21.249" v="709" actId="1076"/>
        <pc:sldMkLst>
          <pc:docMk/>
          <pc:sldMk cId="1069482971" sldId="3773"/>
        </pc:sldMkLst>
        <pc:spChg chg="mod">
          <ac:chgData name="Jerry Klanac" userId="5a6c2f48-c210-421c-b0a2-f5dd46023e83" providerId="ADAL" clId="{EABBE6B6-8292-4F22-BEF8-3FB29DE14088}" dt="2024-04-18T15:09:46.819" v="532" actId="20577"/>
          <ac:spMkLst>
            <pc:docMk/>
            <pc:sldMk cId="1069482971" sldId="3773"/>
            <ac:spMk id="4" creationId="{7A44A2DF-8885-1D1D-238F-B2ED9A52F1DF}"/>
          </ac:spMkLst>
        </pc:spChg>
        <pc:spChg chg="mod">
          <ac:chgData name="Jerry Klanac" userId="5a6c2f48-c210-421c-b0a2-f5dd46023e83" providerId="ADAL" clId="{EABBE6B6-8292-4F22-BEF8-3FB29DE14088}" dt="2024-04-18T15:12:21.249" v="709" actId="1076"/>
          <ac:spMkLst>
            <pc:docMk/>
            <pc:sldMk cId="1069482971" sldId="3773"/>
            <ac:spMk id="8" creationId="{5EED350A-3306-EFB6-71A0-9AAE5ED23CAF}"/>
          </ac:spMkLst>
        </pc:spChg>
        <pc:picChg chg="del">
          <ac:chgData name="Jerry Klanac" userId="5a6c2f48-c210-421c-b0a2-f5dd46023e83" providerId="ADAL" clId="{EABBE6B6-8292-4F22-BEF8-3FB29DE14088}" dt="2024-04-18T15:09:49.926" v="533" actId="478"/>
          <ac:picMkLst>
            <pc:docMk/>
            <pc:sldMk cId="1069482971" sldId="3773"/>
            <ac:picMk id="3" creationId="{30520486-6AAB-81CE-FAFC-D049EEC7C140}"/>
          </ac:picMkLst>
        </pc:picChg>
        <pc:picChg chg="add mod ord">
          <ac:chgData name="Jerry Klanac" userId="5a6c2f48-c210-421c-b0a2-f5dd46023e83" providerId="ADAL" clId="{EABBE6B6-8292-4F22-BEF8-3FB29DE14088}" dt="2024-04-18T15:12:17.070" v="707" actId="1076"/>
          <ac:picMkLst>
            <pc:docMk/>
            <pc:sldMk cId="1069482971" sldId="3773"/>
            <ac:picMk id="5" creationId="{8885DE38-D7EC-E8D5-C692-B1C617365F14}"/>
          </ac:picMkLst>
        </pc:picChg>
      </pc:sldChg>
      <pc:sldChg chg="addSp delSp modSp add mod">
        <pc:chgData name="Jerry Klanac" userId="5a6c2f48-c210-421c-b0a2-f5dd46023e83" providerId="ADAL" clId="{EABBE6B6-8292-4F22-BEF8-3FB29DE14088}" dt="2024-04-18T15:15:42.778" v="936" actId="20577"/>
        <pc:sldMkLst>
          <pc:docMk/>
          <pc:sldMk cId="4188879233" sldId="3774"/>
        </pc:sldMkLst>
        <pc:spChg chg="mod">
          <ac:chgData name="Jerry Klanac" userId="5a6c2f48-c210-421c-b0a2-f5dd46023e83" providerId="ADAL" clId="{EABBE6B6-8292-4F22-BEF8-3FB29DE14088}" dt="2024-04-18T15:12:53.297" v="713" actId="20577"/>
          <ac:spMkLst>
            <pc:docMk/>
            <pc:sldMk cId="4188879233" sldId="3774"/>
            <ac:spMk id="4" creationId="{7A44A2DF-8885-1D1D-238F-B2ED9A52F1DF}"/>
          </ac:spMkLst>
        </pc:spChg>
        <pc:spChg chg="mod">
          <ac:chgData name="Jerry Klanac" userId="5a6c2f48-c210-421c-b0a2-f5dd46023e83" providerId="ADAL" clId="{EABBE6B6-8292-4F22-BEF8-3FB29DE14088}" dt="2024-04-18T15:15:42.778" v="936" actId="20577"/>
          <ac:spMkLst>
            <pc:docMk/>
            <pc:sldMk cId="4188879233" sldId="3774"/>
            <ac:spMk id="8" creationId="{5EED350A-3306-EFB6-71A0-9AAE5ED23CAF}"/>
          </ac:spMkLst>
        </pc:spChg>
        <pc:picChg chg="del">
          <ac:chgData name="Jerry Klanac" userId="5a6c2f48-c210-421c-b0a2-f5dd46023e83" providerId="ADAL" clId="{EABBE6B6-8292-4F22-BEF8-3FB29DE14088}" dt="2024-04-18T15:12:55.751" v="714" actId="478"/>
          <ac:picMkLst>
            <pc:docMk/>
            <pc:sldMk cId="4188879233" sldId="3774"/>
            <ac:picMk id="3" creationId="{0C56776C-13B3-4202-8961-50BB87EBBB28}"/>
          </ac:picMkLst>
        </pc:picChg>
        <pc:picChg chg="add mod">
          <ac:chgData name="Jerry Klanac" userId="5a6c2f48-c210-421c-b0a2-f5dd46023e83" providerId="ADAL" clId="{EABBE6B6-8292-4F22-BEF8-3FB29DE14088}" dt="2024-04-18T15:13:40.449" v="718" actId="14100"/>
          <ac:picMkLst>
            <pc:docMk/>
            <pc:sldMk cId="4188879233" sldId="3774"/>
            <ac:picMk id="5" creationId="{806C22DF-214C-90B7-6E09-13CE4D8C6C8B}"/>
          </ac:picMkLst>
        </pc:picChg>
      </pc:sldChg>
      <pc:sldChg chg="addSp delSp modSp add mod">
        <pc:chgData name="Jerry Klanac" userId="5a6c2f48-c210-421c-b0a2-f5dd46023e83" providerId="ADAL" clId="{EABBE6B6-8292-4F22-BEF8-3FB29DE14088}" dt="2024-04-18T15:18:51.949" v="1257" actId="1076"/>
        <pc:sldMkLst>
          <pc:docMk/>
          <pc:sldMk cId="3717758406" sldId="3775"/>
        </pc:sldMkLst>
        <pc:spChg chg="mod">
          <ac:chgData name="Jerry Klanac" userId="5a6c2f48-c210-421c-b0a2-f5dd46023e83" providerId="ADAL" clId="{EABBE6B6-8292-4F22-BEF8-3FB29DE14088}" dt="2024-04-18T15:15:52.238" v="938" actId="20577"/>
          <ac:spMkLst>
            <pc:docMk/>
            <pc:sldMk cId="3717758406" sldId="3775"/>
            <ac:spMk id="4" creationId="{7A44A2DF-8885-1D1D-238F-B2ED9A52F1DF}"/>
          </ac:spMkLst>
        </pc:spChg>
        <pc:spChg chg="mod">
          <ac:chgData name="Jerry Klanac" userId="5a6c2f48-c210-421c-b0a2-f5dd46023e83" providerId="ADAL" clId="{EABBE6B6-8292-4F22-BEF8-3FB29DE14088}" dt="2024-04-18T15:18:51.949" v="1257" actId="1076"/>
          <ac:spMkLst>
            <pc:docMk/>
            <pc:sldMk cId="3717758406" sldId="3775"/>
            <ac:spMk id="8" creationId="{5EED350A-3306-EFB6-71A0-9AAE5ED23CAF}"/>
          </ac:spMkLst>
        </pc:spChg>
        <pc:picChg chg="add mod">
          <ac:chgData name="Jerry Klanac" userId="5a6c2f48-c210-421c-b0a2-f5dd46023e83" providerId="ADAL" clId="{EABBE6B6-8292-4F22-BEF8-3FB29DE14088}" dt="2024-04-18T15:17:01.339" v="944" actId="1076"/>
          <ac:picMkLst>
            <pc:docMk/>
            <pc:sldMk cId="3717758406" sldId="3775"/>
            <ac:picMk id="3" creationId="{5BF0BB37-E350-C914-5AC0-11962D96D60D}"/>
          </ac:picMkLst>
        </pc:picChg>
        <pc:picChg chg="del">
          <ac:chgData name="Jerry Klanac" userId="5a6c2f48-c210-421c-b0a2-f5dd46023e83" providerId="ADAL" clId="{EABBE6B6-8292-4F22-BEF8-3FB29DE14088}" dt="2024-04-18T15:15:55.066" v="939" actId="478"/>
          <ac:picMkLst>
            <pc:docMk/>
            <pc:sldMk cId="3717758406" sldId="3775"/>
            <ac:picMk id="5" creationId="{806C22DF-214C-90B7-6E09-13CE4D8C6C8B}"/>
          </ac:picMkLst>
        </pc:picChg>
      </pc:sldChg>
      <pc:sldChg chg="addSp delSp modSp new mod modClrScheme chgLayout">
        <pc:chgData name="Jerry Klanac" userId="5a6c2f48-c210-421c-b0a2-f5dd46023e83" providerId="ADAL" clId="{EABBE6B6-8292-4F22-BEF8-3FB29DE14088}" dt="2024-04-18T15:30:08.650" v="1434" actId="6549"/>
        <pc:sldMkLst>
          <pc:docMk/>
          <pc:sldMk cId="2227238828" sldId="3776"/>
        </pc:sldMkLst>
        <pc:spChg chg="del mod ord">
          <ac:chgData name="Jerry Klanac" userId="5a6c2f48-c210-421c-b0a2-f5dd46023e83" providerId="ADAL" clId="{EABBE6B6-8292-4F22-BEF8-3FB29DE14088}" dt="2024-04-18T15:21:08.924" v="1260" actId="700"/>
          <ac:spMkLst>
            <pc:docMk/>
            <pc:sldMk cId="2227238828" sldId="3776"/>
            <ac:spMk id="2" creationId="{E4A8082B-E9BA-0B58-14F8-7B39DE7C9972}"/>
          </ac:spMkLst>
        </pc:spChg>
        <pc:spChg chg="del">
          <ac:chgData name="Jerry Klanac" userId="5a6c2f48-c210-421c-b0a2-f5dd46023e83" providerId="ADAL" clId="{EABBE6B6-8292-4F22-BEF8-3FB29DE14088}" dt="2024-04-18T15:21:08.924" v="1260" actId="700"/>
          <ac:spMkLst>
            <pc:docMk/>
            <pc:sldMk cId="2227238828" sldId="3776"/>
            <ac:spMk id="3" creationId="{EBDE9137-F15E-481B-8364-F5FCEA55FF17}"/>
          </ac:spMkLst>
        </pc:spChg>
        <pc:spChg chg="del mod ord">
          <ac:chgData name="Jerry Klanac" userId="5a6c2f48-c210-421c-b0a2-f5dd46023e83" providerId="ADAL" clId="{EABBE6B6-8292-4F22-BEF8-3FB29DE14088}" dt="2024-04-18T15:21:08.924" v="1260" actId="700"/>
          <ac:spMkLst>
            <pc:docMk/>
            <pc:sldMk cId="2227238828" sldId="3776"/>
            <ac:spMk id="4" creationId="{9C373BDF-6CFE-BAFF-A85A-5E4BE393594C}"/>
          </ac:spMkLst>
        </pc:spChg>
        <pc:spChg chg="add mod ord">
          <ac:chgData name="Jerry Klanac" userId="5a6c2f48-c210-421c-b0a2-f5dd46023e83" providerId="ADAL" clId="{EABBE6B6-8292-4F22-BEF8-3FB29DE14088}" dt="2024-04-18T15:24:38.559" v="1270" actId="948"/>
          <ac:spMkLst>
            <pc:docMk/>
            <pc:sldMk cId="2227238828" sldId="3776"/>
            <ac:spMk id="5" creationId="{A50B119B-DEDE-F97A-0F78-723BEAEFEB19}"/>
          </ac:spMkLst>
        </pc:spChg>
        <pc:spChg chg="add mod ord">
          <ac:chgData name="Jerry Klanac" userId="5a6c2f48-c210-421c-b0a2-f5dd46023e83" providerId="ADAL" clId="{EABBE6B6-8292-4F22-BEF8-3FB29DE14088}" dt="2024-04-18T15:30:08.650" v="1434" actId="6549"/>
          <ac:spMkLst>
            <pc:docMk/>
            <pc:sldMk cId="2227238828" sldId="3776"/>
            <ac:spMk id="6" creationId="{4681D747-0D10-3D5B-75D7-9033B7E8D250}"/>
          </ac:spMkLst>
        </pc:spChg>
      </pc:sldChg>
      <pc:sldChg chg="addSp delSp modSp new mod modClrScheme chgLayout">
        <pc:chgData name="Jerry Klanac" userId="5a6c2f48-c210-421c-b0a2-f5dd46023e83" providerId="ADAL" clId="{EABBE6B6-8292-4F22-BEF8-3FB29DE14088}" dt="2024-04-18T15:29:48.733" v="1433" actId="14100"/>
        <pc:sldMkLst>
          <pc:docMk/>
          <pc:sldMk cId="3812167683" sldId="3777"/>
        </pc:sldMkLst>
        <pc:spChg chg="del mod ord">
          <ac:chgData name="Jerry Klanac" userId="5a6c2f48-c210-421c-b0a2-f5dd46023e83" providerId="ADAL" clId="{EABBE6B6-8292-4F22-BEF8-3FB29DE14088}" dt="2024-04-18T15:26:59.776" v="1300" actId="700"/>
          <ac:spMkLst>
            <pc:docMk/>
            <pc:sldMk cId="3812167683" sldId="3777"/>
            <ac:spMk id="2" creationId="{57D18D10-4601-A1E2-EDB9-5F43F479BB6C}"/>
          </ac:spMkLst>
        </pc:spChg>
        <pc:spChg chg="del mod ord">
          <ac:chgData name="Jerry Klanac" userId="5a6c2f48-c210-421c-b0a2-f5dd46023e83" providerId="ADAL" clId="{EABBE6B6-8292-4F22-BEF8-3FB29DE14088}" dt="2024-04-18T15:26:59.776" v="1300" actId="700"/>
          <ac:spMkLst>
            <pc:docMk/>
            <pc:sldMk cId="3812167683" sldId="3777"/>
            <ac:spMk id="3" creationId="{6ED53269-9CEC-8B07-822E-123473E77D6C}"/>
          </ac:spMkLst>
        </pc:spChg>
        <pc:spChg chg="add mod ord">
          <ac:chgData name="Jerry Klanac" userId="5a6c2f48-c210-421c-b0a2-f5dd46023e83" providerId="ADAL" clId="{EABBE6B6-8292-4F22-BEF8-3FB29DE14088}" dt="2024-04-18T15:28:01.207" v="1412" actId="20577"/>
          <ac:spMkLst>
            <pc:docMk/>
            <pc:sldMk cId="3812167683" sldId="3777"/>
            <ac:spMk id="4" creationId="{84F1D431-A0D9-F214-7FED-A00BF5872523}"/>
          </ac:spMkLst>
        </pc:spChg>
        <pc:spChg chg="add mod ord">
          <ac:chgData name="Jerry Klanac" userId="5a6c2f48-c210-421c-b0a2-f5dd46023e83" providerId="ADAL" clId="{EABBE6B6-8292-4F22-BEF8-3FB29DE14088}" dt="2024-04-18T15:27:09.840" v="1329" actId="20577"/>
          <ac:spMkLst>
            <pc:docMk/>
            <pc:sldMk cId="3812167683" sldId="3777"/>
            <ac:spMk id="5" creationId="{5764B3C3-AC6A-1255-0800-F6C4E8D33BF1}"/>
          </ac:spMkLst>
        </pc:spChg>
        <pc:spChg chg="add mod ord">
          <ac:chgData name="Jerry Klanac" userId="5a6c2f48-c210-421c-b0a2-f5dd46023e83" providerId="ADAL" clId="{EABBE6B6-8292-4F22-BEF8-3FB29DE14088}" dt="2024-04-18T15:29:48.733" v="1433" actId="14100"/>
          <ac:spMkLst>
            <pc:docMk/>
            <pc:sldMk cId="3812167683" sldId="3777"/>
            <ac:spMk id="6" creationId="{E4CA4F46-EF96-3AD2-6590-7CB8AD6D2443}"/>
          </ac:spMkLst>
        </pc:spChg>
        <pc:spChg chg="add mod">
          <ac:chgData name="Jerry Klanac" userId="5a6c2f48-c210-421c-b0a2-f5dd46023e83" providerId="ADAL" clId="{EABBE6B6-8292-4F22-BEF8-3FB29DE14088}" dt="2024-04-18T15:29:48.733" v="1433" actId="14100"/>
          <ac:spMkLst>
            <pc:docMk/>
            <pc:sldMk cId="3812167683" sldId="3777"/>
            <ac:spMk id="7" creationId="{4AF60447-5FF3-4C62-DCB8-F82124CE1C32}"/>
          </ac:spMkLst>
        </pc:spChg>
      </pc:sldChg>
    </pc:docChg>
  </pc:docChgLst>
  <pc:docChgLst>
    <pc:chgData name="Kevin Thompson" userId="8435b61d-681b-4fb3-b339-01baf39084c0" providerId="ADAL" clId="{DE00E569-574B-46D3-B8CF-625AED21BDAA}"/>
    <pc:docChg chg="delSld modSld sldOrd">
      <pc:chgData name="Kevin Thompson" userId="8435b61d-681b-4fb3-b339-01baf39084c0" providerId="ADAL" clId="{DE00E569-574B-46D3-B8CF-625AED21BDAA}" dt="2024-04-22T20:19:48.656" v="2"/>
      <pc:docMkLst>
        <pc:docMk/>
      </pc:docMkLst>
      <pc:sldChg chg="del">
        <pc:chgData name="Kevin Thompson" userId="8435b61d-681b-4fb3-b339-01baf39084c0" providerId="ADAL" clId="{DE00E569-574B-46D3-B8CF-625AED21BDAA}" dt="2024-04-22T20:19:09.964" v="0" actId="47"/>
        <pc:sldMkLst>
          <pc:docMk/>
          <pc:sldMk cId="2767284194" sldId="3747"/>
        </pc:sldMkLst>
      </pc:sldChg>
      <pc:sldChg chg="ord">
        <pc:chgData name="Kevin Thompson" userId="8435b61d-681b-4fb3-b339-01baf39084c0" providerId="ADAL" clId="{DE00E569-574B-46D3-B8CF-625AED21BDAA}" dt="2024-04-22T20:19:48.656" v="2"/>
        <pc:sldMkLst>
          <pc:docMk/>
          <pc:sldMk cId="3812167683" sldId="37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35.svg"/><Relationship Id="rId4" Type="http://schemas.openxmlformats.org/officeDocument/2006/relationships/image" Target="../media/image30.svg"/><Relationship Id="rId9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5.svg"/><Relationship Id="rId4" Type="http://schemas.openxmlformats.org/officeDocument/2006/relationships/image" Target="../media/image40.svg"/><Relationship Id="rId9" Type="http://schemas.openxmlformats.org/officeDocument/2006/relationships/image" Target="../media/image4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43.svg"/><Relationship Id="rId5" Type="http://schemas.openxmlformats.org/officeDocument/2006/relationships/image" Target="../media/image25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35.svg"/><Relationship Id="rId4" Type="http://schemas.openxmlformats.org/officeDocument/2006/relationships/image" Target="../media/image30.svg"/><Relationship Id="rId9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5.svg"/><Relationship Id="rId4" Type="http://schemas.openxmlformats.org/officeDocument/2006/relationships/image" Target="../media/image40.svg"/><Relationship Id="rId9" Type="http://schemas.openxmlformats.org/officeDocument/2006/relationships/image" Target="../media/image4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43.svg"/><Relationship Id="rId5" Type="http://schemas.openxmlformats.org/officeDocument/2006/relationships/image" Target="../media/image25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86C45-AEC6-4615-8755-D2BC694F965D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F8AC7D2-8AE1-4D33-8EAC-4F2B00F9E3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Project Concept, Programming, Pre-Design</a:t>
          </a:r>
          <a:endParaRPr lang="en-US" sz="2000" dirty="0"/>
        </a:p>
      </dgm:t>
    </dgm:pt>
    <dgm:pt modelId="{E44517E1-2D93-4D33-A632-523E37174B99}" type="parTrans" cxnId="{0A084ED6-AF62-40F1-A9FC-E8AE08E1D6A9}">
      <dgm:prSet/>
      <dgm:spPr/>
      <dgm:t>
        <a:bodyPr/>
        <a:lstStyle/>
        <a:p>
          <a:endParaRPr lang="en-US"/>
        </a:p>
      </dgm:t>
    </dgm:pt>
    <dgm:pt modelId="{3A1093C3-C3A9-457B-B23C-EDB03BECBF8E}" type="sibTrans" cxnId="{0A084ED6-AF62-40F1-A9FC-E8AE08E1D6A9}">
      <dgm:prSet/>
      <dgm:spPr/>
      <dgm:t>
        <a:bodyPr/>
        <a:lstStyle/>
        <a:p>
          <a:endParaRPr lang="en-US"/>
        </a:p>
      </dgm:t>
    </dgm:pt>
    <dgm:pt modelId="{0EA6FCC8-94E6-412D-B209-3A780D8B81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Schematic Design + Design Development</a:t>
          </a:r>
          <a:endParaRPr lang="en-US" dirty="0"/>
        </a:p>
      </dgm:t>
    </dgm:pt>
    <dgm:pt modelId="{BCB4E43B-8411-48C7-B62E-33BF1C507F7D}" type="parTrans" cxnId="{B8CF1DDB-272C-41B1-A7B0-A2C2F40C73BC}">
      <dgm:prSet/>
      <dgm:spPr/>
      <dgm:t>
        <a:bodyPr/>
        <a:lstStyle/>
        <a:p>
          <a:endParaRPr lang="en-US"/>
        </a:p>
      </dgm:t>
    </dgm:pt>
    <dgm:pt modelId="{0B0E64D1-FD63-44F5-8461-E6DB1103F60D}" type="sibTrans" cxnId="{B8CF1DDB-272C-41B1-A7B0-A2C2F40C73BC}">
      <dgm:prSet/>
      <dgm:spPr/>
      <dgm:t>
        <a:bodyPr/>
        <a:lstStyle/>
        <a:p>
          <a:endParaRPr lang="en-US"/>
        </a:p>
      </dgm:t>
    </dgm:pt>
    <dgm:pt modelId="{50217360-42EA-4186-9547-5C90683F08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Preparation of Construction Documents + Bidding</a:t>
          </a:r>
          <a:endParaRPr lang="en-US" dirty="0"/>
        </a:p>
      </dgm:t>
    </dgm:pt>
    <dgm:pt modelId="{7F934AD7-8E7C-4531-86FC-0814F3501A1A}" type="parTrans" cxnId="{D883463A-D228-4C1E-A159-4B51183F5D20}">
      <dgm:prSet/>
      <dgm:spPr/>
      <dgm:t>
        <a:bodyPr/>
        <a:lstStyle/>
        <a:p>
          <a:endParaRPr lang="en-US"/>
        </a:p>
      </dgm:t>
    </dgm:pt>
    <dgm:pt modelId="{0AEC4E80-ED5E-4A4D-A2A7-CBB7B230F521}" type="sibTrans" cxnId="{D883463A-D228-4C1E-A159-4B51183F5D20}">
      <dgm:prSet/>
      <dgm:spPr/>
      <dgm:t>
        <a:bodyPr/>
        <a:lstStyle/>
        <a:p>
          <a:endParaRPr lang="en-US"/>
        </a:p>
      </dgm:t>
    </dgm:pt>
    <dgm:pt modelId="{425AC35E-7AAA-4F8B-9AEC-55DC8B21C9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Construction + Initial Operations/Occupancy</a:t>
          </a:r>
          <a:endParaRPr lang="en-US" dirty="0"/>
        </a:p>
      </dgm:t>
    </dgm:pt>
    <dgm:pt modelId="{39BBC2FB-0791-4B9C-A60E-EC635F885C4A}" type="parTrans" cxnId="{592C5DA6-40B8-46AC-9013-932E94856A56}">
      <dgm:prSet/>
      <dgm:spPr/>
      <dgm:t>
        <a:bodyPr/>
        <a:lstStyle/>
        <a:p>
          <a:endParaRPr lang="en-US"/>
        </a:p>
      </dgm:t>
    </dgm:pt>
    <dgm:pt modelId="{00B48F9E-4702-4340-9EC7-B63437CFF4C6}" type="sibTrans" cxnId="{592C5DA6-40B8-46AC-9013-932E94856A56}">
      <dgm:prSet/>
      <dgm:spPr/>
      <dgm:t>
        <a:bodyPr/>
        <a:lstStyle/>
        <a:p>
          <a:endParaRPr lang="en-US"/>
        </a:p>
      </dgm:t>
    </dgm:pt>
    <dgm:pt modelId="{FBFE4288-258A-40EA-8E6A-DC894A9A482B}" type="pres">
      <dgm:prSet presAssocID="{21786C45-AEC6-4615-8755-D2BC694F965D}" presName="root" presStyleCnt="0">
        <dgm:presLayoutVars>
          <dgm:dir/>
          <dgm:resizeHandles val="exact"/>
        </dgm:presLayoutVars>
      </dgm:prSet>
      <dgm:spPr/>
    </dgm:pt>
    <dgm:pt modelId="{DD237639-30AB-4FD7-9003-666416F091AE}" type="pres">
      <dgm:prSet presAssocID="{6F8AC7D2-8AE1-4D33-8EAC-4F2B00F9E301}" presName="compNode" presStyleCnt="0"/>
      <dgm:spPr/>
    </dgm:pt>
    <dgm:pt modelId="{8D26CAC5-10C5-447C-B3DF-718094DDC7FB}" type="pres">
      <dgm:prSet presAssocID="{6F8AC7D2-8AE1-4D33-8EAC-4F2B00F9E3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5E85BB3-2C0F-41D1-A0B5-B03CCCCF8D68}" type="pres">
      <dgm:prSet presAssocID="{6F8AC7D2-8AE1-4D33-8EAC-4F2B00F9E301}" presName="spaceRect" presStyleCnt="0"/>
      <dgm:spPr/>
    </dgm:pt>
    <dgm:pt modelId="{71B502D4-65C5-496C-9134-CAC5683F2AD2}" type="pres">
      <dgm:prSet presAssocID="{6F8AC7D2-8AE1-4D33-8EAC-4F2B00F9E301}" presName="textRect" presStyleLbl="revTx" presStyleIdx="0" presStyleCnt="4">
        <dgm:presLayoutVars>
          <dgm:chMax val="1"/>
          <dgm:chPref val="1"/>
        </dgm:presLayoutVars>
      </dgm:prSet>
      <dgm:spPr/>
    </dgm:pt>
    <dgm:pt modelId="{ADE503D1-9EB6-480E-94EE-DBEA012DE025}" type="pres">
      <dgm:prSet presAssocID="{3A1093C3-C3A9-457B-B23C-EDB03BECBF8E}" presName="sibTrans" presStyleCnt="0"/>
      <dgm:spPr/>
    </dgm:pt>
    <dgm:pt modelId="{CB4362B0-7128-4102-82F0-F9713269BD14}" type="pres">
      <dgm:prSet presAssocID="{0EA6FCC8-94E6-412D-B209-3A780D8B8144}" presName="compNode" presStyleCnt="0"/>
      <dgm:spPr/>
    </dgm:pt>
    <dgm:pt modelId="{6D3EC58B-2A89-463A-8B5D-15B980513450}" type="pres">
      <dgm:prSet presAssocID="{0EA6FCC8-94E6-412D-B209-3A780D8B81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AF4AE6D5-9229-42AC-AEE1-C2BB2376A037}" type="pres">
      <dgm:prSet presAssocID="{0EA6FCC8-94E6-412D-B209-3A780D8B8144}" presName="spaceRect" presStyleCnt="0"/>
      <dgm:spPr/>
    </dgm:pt>
    <dgm:pt modelId="{869DE4C9-07B6-4227-A3D6-79450983E869}" type="pres">
      <dgm:prSet presAssocID="{0EA6FCC8-94E6-412D-B209-3A780D8B8144}" presName="textRect" presStyleLbl="revTx" presStyleIdx="1" presStyleCnt="4">
        <dgm:presLayoutVars>
          <dgm:chMax val="1"/>
          <dgm:chPref val="1"/>
        </dgm:presLayoutVars>
      </dgm:prSet>
      <dgm:spPr/>
    </dgm:pt>
    <dgm:pt modelId="{D54DC09C-9262-4BC6-BFB9-5D47EAA1C8BA}" type="pres">
      <dgm:prSet presAssocID="{0B0E64D1-FD63-44F5-8461-E6DB1103F60D}" presName="sibTrans" presStyleCnt="0"/>
      <dgm:spPr/>
    </dgm:pt>
    <dgm:pt modelId="{FCF1C65F-460B-4BDC-AE7C-8CFC2E5670E3}" type="pres">
      <dgm:prSet presAssocID="{50217360-42EA-4186-9547-5C90683F0825}" presName="compNode" presStyleCnt="0"/>
      <dgm:spPr/>
    </dgm:pt>
    <dgm:pt modelId="{3B9DABB6-5FB7-42AB-A629-6435BD7E2018}" type="pres">
      <dgm:prSet presAssocID="{50217360-42EA-4186-9547-5C90683F08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D1D4D65-2E7F-4B96-ACB6-5D4BF239A510}" type="pres">
      <dgm:prSet presAssocID="{50217360-42EA-4186-9547-5C90683F0825}" presName="spaceRect" presStyleCnt="0"/>
      <dgm:spPr/>
    </dgm:pt>
    <dgm:pt modelId="{011B4D88-910C-4E6A-9229-420C12F992D2}" type="pres">
      <dgm:prSet presAssocID="{50217360-42EA-4186-9547-5C90683F0825}" presName="textRect" presStyleLbl="revTx" presStyleIdx="2" presStyleCnt="4">
        <dgm:presLayoutVars>
          <dgm:chMax val="1"/>
          <dgm:chPref val="1"/>
        </dgm:presLayoutVars>
      </dgm:prSet>
      <dgm:spPr/>
    </dgm:pt>
    <dgm:pt modelId="{CB5BC00F-AFF8-4804-BB1F-81E0B8C40CA3}" type="pres">
      <dgm:prSet presAssocID="{0AEC4E80-ED5E-4A4D-A2A7-CBB7B230F521}" presName="sibTrans" presStyleCnt="0"/>
      <dgm:spPr/>
    </dgm:pt>
    <dgm:pt modelId="{A85DAEAC-8F28-42A9-87EE-6E8868AC51B4}" type="pres">
      <dgm:prSet presAssocID="{425AC35E-7AAA-4F8B-9AEC-55DC8B21C99F}" presName="compNode" presStyleCnt="0"/>
      <dgm:spPr/>
    </dgm:pt>
    <dgm:pt modelId="{E68779FA-B740-48BE-B97A-44F4D95178CD}" type="pres">
      <dgm:prSet presAssocID="{425AC35E-7AAA-4F8B-9AEC-55DC8B21C9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  <dgm:pt modelId="{72CAAB31-A164-4B31-8C14-35FB96FD8FC1}" type="pres">
      <dgm:prSet presAssocID="{425AC35E-7AAA-4F8B-9AEC-55DC8B21C99F}" presName="spaceRect" presStyleCnt="0"/>
      <dgm:spPr/>
    </dgm:pt>
    <dgm:pt modelId="{5D03B070-C89F-4276-8107-BD48A7B93869}" type="pres">
      <dgm:prSet presAssocID="{425AC35E-7AAA-4F8B-9AEC-55DC8B21C99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883463A-D228-4C1E-A159-4B51183F5D20}" srcId="{21786C45-AEC6-4615-8755-D2BC694F965D}" destId="{50217360-42EA-4186-9547-5C90683F0825}" srcOrd="2" destOrd="0" parTransId="{7F934AD7-8E7C-4531-86FC-0814F3501A1A}" sibTransId="{0AEC4E80-ED5E-4A4D-A2A7-CBB7B230F521}"/>
    <dgm:cxn modelId="{E996F843-AF5F-427E-A889-1044DAADBC9E}" type="presOf" srcId="{0EA6FCC8-94E6-412D-B209-3A780D8B8144}" destId="{869DE4C9-07B6-4227-A3D6-79450983E869}" srcOrd="0" destOrd="0" presId="urn:microsoft.com/office/officeart/2018/2/layout/IconLabelList"/>
    <dgm:cxn modelId="{9F11CA69-AF57-40C6-B2C5-525235638377}" type="presOf" srcId="{21786C45-AEC6-4615-8755-D2BC694F965D}" destId="{FBFE4288-258A-40EA-8E6A-DC894A9A482B}" srcOrd="0" destOrd="0" presId="urn:microsoft.com/office/officeart/2018/2/layout/IconLabelList"/>
    <dgm:cxn modelId="{276E8451-D94E-4FDA-A7EB-D0509C65EF26}" type="presOf" srcId="{6F8AC7D2-8AE1-4D33-8EAC-4F2B00F9E301}" destId="{71B502D4-65C5-496C-9134-CAC5683F2AD2}" srcOrd="0" destOrd="0" presId="urn:microsoft.com/office/officeart/2018/2/layout/IconLabelList"/>
    <dgm:cxn modelId="{AEDC9C90-02D6-4F28-BC51-DB5760A50B8E}" type="presOf" srcId="{50217360-42EA-4186-9547-5C90683F0825}" destId="{011B4D88-910C-4E6A-9229-420C12F992D2}" srcOrd="0" destOrd="0" presId="urn:microsoft.com/office/officeart/2018/2/layout/IconLabelList"/>
    <dgm:cxn modelId="{592C5DA6-40B8-46AC-9013-932E94856A56}" srcId="{21786C45-AEC6-4615-8755-D2BC694F965D}" destId="{425AC35E-7AAA-4F8B-9AEC-55DC8B21C99F}" srcOrd="3" destOrd="0" parTransId="{39BBC2FB-0791-4B9C-A60E-EC635F885C4A}" sibTransId="{00B48F9E-4702-4340-9EC7-B63437CFF4C6}"/>
    <dgm:cxn modelId="{0A084ED6-AF62-40F1-A9FC-E8AE08E1D6A9}" srcId="{21786C45-AEC6-4615-8755-D2BC694F965D}" destId="{6F8AC7D2-8AE1-4D33-8EAC-4F2B00F9E301}" srcOrd="0" destOrd="0" parTransId="{E44517E1-2D93-4D33-A632-523E37174B99}" sibTransId="{3A1093C3-C3A9-457B-B23C-EDB03BECBF8E}"/>
    <dgm:cxn modelId="{B8CF1DDB-272C-41B1-A7B0-A2C2F40C73BC}" srcId="{21786C45-AEC6-4615-8755-D2BC694F965D}" destId="{0EA6FCC8-94E6-412D-B209-3A780D8B8144}" srcOrd="1" destOrd="0" parTransId="{BCB4E43B-8411-48C7-B62E-33BF1C507F7D}" sibTransId="{0B0E64D1-FD63-44F5-8461-E6DB1103F60D}"/>
    <dgm:cxn modelId="{69AE9EF3-3B60-4965-95F2-A2C2A8DEF35E}" type="presOf" srcId="{425AC35E-7AAA-4F8B-9AEC-55DC8B21C99F}" destId="{5D03B070-C89F-4276-8107-BD48A7B93869}" srcOrd="0" destOrd="0" presId="urn:microsoft.com/office/officeart/2018/2/layout/IconLabelList"/>
    <dgm:cxn modelId="{D7936BF9-885F-4B98-B2F4-E47DFD381650}" type="presParOf" srcId="{FBFE4288-258A-40EA-8E6A-DC894A9A482B}" destId="{DD237639-30AB-4FD7-9003-666416F091AE}" srcOrd="0" destOrd="0" presId="urn:microsoft.com/office/officeart/2018/2/layout/IconLabelList"/>
    <dgm:cxn modelId="{B8913CEE-D8D8-4E25-9EC5-9F97EEA7AF43}" type="presParOf" srcId="{DD237639-30AB-4FD7-9003-666416F091AE}" destId="{8D26CAC5-10C5-447C-B3DF-718094DDC7FB}" srcOrd="0" destOrd="0" presId="urn:microsoft.com/office/officeart/2018/2/layout/IconLabelList"/>
    <dgm:cxn modelId="{1BC51450-B5DE-4839-A211-85005989C114}" type="presParOf" srcId="{DD237639-30AB-4FD7-9003-666416F091AE}" destId="{F5E85BB3-2C0F-41D1-A0B5-B03CCCCF8D68}" srcOrd="1" destOrd="0" presId="urn:microsoft.com/office/officeart/2018/2/layout/IconLabelList"/>
    <dgm:cxn modelId="{B1783626-AAD5-4833-854D-D0A11D9B4CB9}" type="presParOf" srcId="{DD237639-30AB-4FD7-9003-666416F091AE}" destId="{71B502D4-65C5-496C-9134-CAC5683F2AD2}" srcOrd="2" destOrd="0" presId="urn:microsoft.com/office/officeart/2018/2/layout/IconLabelList"/>
    <dgm:cxn modelId="{5FCDD746-F23E-4731-AF1E-7EE9A392FB22}" type="presParOf" srcId="{FBFE4288-258A-40EA-8E6A-DC894A9A482B}" destId="{ADE503D1-9EB6-480E-94EE-DBEA012DE025}" srcOrd="1" destOrd="0" presId="urn:microsoft.com/office/officeart/2018/2/layout/IconLabelList"/>
    <dgm:cxn modelId="{0F942FA5-08D5-4589-9E32-558903E1F044}" type="presParOf" srcId="{FBFE4288-258A-40EA-8E6A-DC894A9A482B}" destId="{CB4362B0-7128-4102-82F0-F9713269BD14}" srcOrd="2" destOrd="0" presId="urn:microsoft.com/office/officeart/2018/2/layout/IconLabelList"/>
    <dgm:cxn modelId="{35650011-6328-417A-A249-21E8B68FA4FA}" type="presParOf" srcId="{CB4362B0-7128-4102-82F0-F9713269BD14}" destId="{6D3EC58B-2A89-463A-8B5D-15B980513450}" srcOrd="0" destOrd="0" presId="urn:microsoft.com/office/officeart/2018/2/layout/IconLabelList"/>
    <dgm:cxn modelId="{6EBB7617-AF91-4024-933D-B3E43C41563C}" type="presParOf" srcId="{CB4362B0-7128-4102-82F0-F9713269BD14}" destId="{AF4AE6D5-9229-42AC-AEE1-C2BB2376A037}" srcOrd="1" destOrd="0" presId="urn:microsoft.com/office/officeart/2018/2/layout/IconLabelList"/>
    <dgm:cxn modelId="{1A4473B6-39DB-46E6-8FB4-3E5CA5D05F23}" type="presParOf" srcId="{CB4362B0-7128-4102-82F0-F9713269BD14}" destId="{869DE4C9-07B6-4227-A3D6-79450983E869}" srcOrd="2" destOrd="0" presId="urn:microsoft.com/office/officeart/2018/2/layout/IconLabelList"/>
    <dgm:cxn modelId="{45222527-82AD-4036-8D0B-97A17E7B4BE1}" type="presParOf" srcId="{FBFE4288-258A-40EA-8E6A-DC894A9A482B}" destId="{D54DC09C-9262-4BC6-BFB9-5D47EAA1C8BA}" srcOrd="3" destOrd="0" presId="urn:microsoft.com/office/officeart/2018/2/layout/IconLabelList"/>
    <dgm:cxn modelId="{A3135FE5-214C-4DE4-AAC4-CF70DC17B624}" type="presParOf" srcId="{FBFE4288-258A-40EA-8E6A-DC894A9A482B}" destId="{FCF1C65F-460B-4BDC-AE7C-8CFC2E5670E3}" srcOrd="4" destOrd="0" presId="urn:microsoft.com/office/officeart/2018/2/layout/IconLabelList"/>
    <dgm:cxn modelId="{9E7F9682-443A-42B8-844C-E0331C3F5DC3}" type="presParOf" srcId="{FCF1C65F-460B-4BDC-AE7C-8CFC2E5670E3}" destId="{3B9DABB6-5FB7-42AB-A629-6435BD7E2018}" srcOrd="0" destOrd="0" presId="urn:microsoft.com/office/officeart/2018/2/layout/IconLabelList"/>
    <dgm:cxn modelId="{FC5F9DA4-1B6D-43F0-9C14-07A1C25D706E}" type="presParOf" srcId="{FCF1C65F-460B-4BDC-AE7C-8CFC2E5670E3}" destId="{5D1D4D65-2E7F-4B96-ACB6-5D4BF239A510}" srcOrd="1" destOrd="0" presId="urn:microsoft.com/office/officeart/2018/2/layout/IconLabelList"/>
    <dgm:cxn modelId="{7817ECA9-A23C-4049-861D-C17F2B9D95D9}" type="presParOf" srcId="{FCF1C65F-460B-4BDC-AE7C-8CFC2E5670E3}" destId="{011B4D88-910C-4E6A-9229-420C12F992D2}" srcOrd="2" destOrd="0" presId="urn:microsoft.com/office/officeart/2018/2/layout/IconLabelList"/>
    <dgm:cxn modelId="{A3B1204B-2620-4724-BE25-3650A05B9266}" type="presParOf" srcId="{FBFE4288-258A-40EA-8E6A-DC894A9A482B}" destId="{CB5BC00F-AFF8-4804-BB1F-81E0B8C40CA3}" srcOrd="5" destOrd="0" presId="urn:microsoft.com/office/officeart/2018/2/layout/IconLabelList"/>
    <dgm:cxn modelId="{D015A25C-5C89-4E9E-BE72-155E0FF8C6BF}" type="presParOf" srcId="{FBFE4288-258A-40EA-8E6A-DC894A9A482B}" destId="{A85DAEAC-8F28-42A9-87EE-6E8868AC51B4}" srcOrd="6" destOrd="0" presId="urn:microsoft.com/office/officeart/2018/2/layout/IconLabelList"/>
    <dgm:cxn modelId="{83490973-FF4A-44BB-88F5-AB3FF52099EF}" type="presParOf" srcId="{A85DAEAC-8F28-42A9-87EE-6E8868AC51B4}" destId="{E68779FA-B740-48BE-B97A-44F4D95178CD}" srcOrd="0" destOrd="0" presId="urn:microsoft.com/office/officeart/2018/2/layout/IconLabelList"/>
    <dgm:cxn modelId="{9D4E34DE-2259-463D-A6E6-A4DFB432EA0B}" type="presParOf" srcId="{A85DAEAC-8F28-42A9-87EE-6E8868AC51B4}" destId="{72CAAB31-A164-4B31-8C14-35FB96FD8FC1}" srcOrd="1" destOrd="0" presId="urn:microsoft.com/office/officeart/2018/2/layout/IconLabelList"/>
    <dgm:cxn modelId="{447209C1-BA00-41D3-A2A0-D8A6FEF38974}" type="presParOf" srcId="{A85DAEAC-8F28-42A9-87EE-6E8868AC51B4}" destId="{5D03B070-C89F-4276-8107-BD48A7B9386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91DC9-AEDA-474C-81FD-4F9B349685B3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8B54E5-3C6D-4DE7-BE14-0F265F07F2F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Establish good forums for communication</a:t>
          </a:r>
        </a:p>
      </dgm:t>
    </dgm:pt>
    <dgm:pt modelId="{A76800E0-F626-475E-ACC9-989E69B2AF5F}" type="parTrans" cxnId="{CE4DDF52-2006-4933-98DA-144C7940CB3B}">
      <dgm:prSet/>
      <dgm:spPr/>
      <dgm:t>
        <a:bodyPr/>
        <a:lstStyle/>
        <a:p>
          <a:endParaRPr lang="en-US"/>
        </a:p>
      </dgm:t>
    </dgm:pt>
    <dgm:pt modelId="{3BB2144C-1C74-4EEA-AFF9-00C94F6DBDE7}" type="sibTrans" cxnId="{CE4DDF52-2006-4933-98DA-144C7940CB3B}">
      <dgm:prSet/>
      <dgm:spPr/>
      <dgm:t>
        <a:bodyPr/>
        <a:lstStyle/>
        <a:p>
          <a:endParaRPr lang="en-US"/>
        </a:p>
      </dgm:t>
    </dgm:pt>
    <dgm:pt modelId="{303C5EE4-AF03-4CCC-B494-E7373051FE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Have a kick-off workshop</a:t>
          </a:r>
        </a:p>
      </dgm:t>
    </dgm:pt>
    <dgm:pt modelId="{B1127B05-525E-4400-87B9-74B956236238}" type="parTrans" cxnId="{2E4F247C-BF3E-4470-AB40-5271552BF4E0}">
      <dgm:prSet/>
      <dgm:spPr/>
      <dgm:t>
        <a:bodyPr/>
        <a:lstStyle/>
        <a:p>
          <a:endParaRPr lang="en-US"/>
        </a:p>
      </dgm:t>
    </dgm:pt>
    <dgm:pt modelId="{7E19A9C5-71C4-4FEA-B674-F70DBED444D2}" type="sibTrans" cxnId="{2E4F247C-BF3E-4470-AB40-5271552BF4E0}">
      <dgm:prSet/>
      <dgm:spPr/>
      <dgm:t>
        <a:bodyPr/>
        <a:lstStyle/>
        <a:p>
          <a:endParaRPr lang="en-US"/>
        </a:p>
      </dgm:t>
    </dgm:pt>
    <dgm:pt modelId="{B95D5418-0761-47BC-A44F-EA4B1BC62B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Set up early recurring meetings to build momentum</a:t>
          </a:r>
        </a:p>
      </dgm:t>
    </dgm:pt>
    <dgm:pt modelId="{9C059F94-BE5A-4D36-AF47-87951241718C}" type="parTrans" cxnId="{01293528-C072-4CFD-9C93-7261551CA88F}">
      <dgm:prSet/>
      <dgm:spPr/>
      <dgm:t>
        <a:bodyPr/>
        <a:lstStyle/>
        <a:p>
          <a:endParaRPr lang="en-US"/>
        </a:p>
      </dgm:t>
    </dgm:pt>
    <dgm:pt modelId="{3C5A1EF1-0E74-402F-9AC5-5E12D6D63021}" type="sibTrans" cxnId="{01293528-C072-4CFD-9C93-7261551CA88F}">
      <dgm:prSet/>
      <dgm:spPr/>
      <dgm:t>
        <a:bodyPr/>
        <a:lstStyle/>
        <a:p>
          <a:endParaRPr lang="en-US"/>
        </a:p>
      </dgm:t>
    </dgm:pt>
    <dgm:pt modelId="{99E18AFA-C8A2-4F5D-9B94-67FE3C5F473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Develop/use Pre-Construction strategy to align expectations to reality</a:t>
          </a:r>
        </a:p>
      </dgm:t>
    </dgm:pt>
    <dgm:pt modelId="{82789495-713C-45AC-975B-BC6F1FD21352}" type="parTrans" cxnId="{9D2369B3-E7A9-4514-9170-2013BE9E1FAB}">
      <dgm:prSet/>
      <dgm:spPr/>
      <dgm:t>
        <a:bodyPr/>
        <a:lstStyle/>
        <a:p>
          <a:endParaRPr lang="en-US"/>
        </a:p>
      </dgm:t>
    </dgm:pt>
    <dgm:pt modelId="{732A82FA-BF3E-40A3-BD3F-AC8C538422E1}" type="sibTrans" cxnId="{9D2369B3-E7A9-4514-9170-2013BE9E1FAB}">
      <dgm:prSet/>
      <dgm:spPr/>
      <dgm:t>
        <a:bodyPr/>
        <a:lstStyle/>
        <a:p>
          <a:endParaRPr lang="en-US"/>
        </a:p>
      </dgm:t>
    </dgm:pt>
    <dgm:pt modelId="{288C5576-D03D-47C4-9DFD-CC30EAF98B6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Drive helpful behaviors among stakeholders:</a:t>
          </a:r>
        </a:p>
      </dgm:t>
    </dgm:pt>
    <dgm:pt modelId="{351AF947-A3CC-4E8C-A6EC-ED20BD4DCC8D}" type="parTrans" cxnId="{23B542C9-947C-4B49-8AB5-79FB4FAA9C38}">
      <dgm:prSet/>
      <dgm:spPr/>
      <dgm:t>
        <a:bodyPr/>
        <a:lstStyle/>
        <a:p>
          <a:endParaRPr lang="en-US"/>
        </a:p>
      </dgm:t>
    </dgm:pt>
    <dgm:pt modelId="{6CDA082F-38DA-4EB5-B3E2-899B11F0609F}" type="sibTrans" cxnId="{23B542C9-947C-4B49-8AB5-79FB4FAA9C38}">
      <dgm:prSet/>
      <dgm:spPr/>
      <dgm:t>
        <a:bodyPr/>
        <a:lstStyle/>
        <a:p>
          <a:endParaRPr lang="en-US"/>
        </a:p>
      </dgm:t>
    </dgm:pt>
    <dgm:pt modelId="{46609CD8-E87A-4E54-8DC8-4D81A670C7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Courage to speak the truth</a:t>
          </a:r>
        </a:p>
      </dgm:t>
    </dgm:pt>
    <dgm:pt modelId="{1B7E6F3F-0765-43F9-BF5C-0A0A7658DFA3}" type="parTrans" cxnId="{530563D9-2AF3-4F59-BD24-F8080FCE20E3}">
      <dgm:prSet/>
      <dgm:spPr/>
      <dgm:t>
        <a:bodyPr/>
        <a:lstStyle/>
        <a:p>
          <a:endParaRPr lang="en-US"/>
        </a:p>
      </dgm:t>
    </dgm:pt>
    <dgm:pt modelId="{E9AD3B48-1593-41DF-A496-ACAFCC9B7D5A}" type="sibTrans" cxnId="{530563D9-2AF3-4F59-BD24-F8080FCE20E3}">
      <dgm:prSet/>
      <dgm:spPr/>
      <dgm:t>
        <a:bodyPr/>
        <a:lstStyle/>
        <a:p>
          <a:endParaRPr lang="en-US"/>
        </a:p>
      </dgm:t>
    </dgm:pt>
    <dgm:pt modelId="{10603E18-0EA7-49A9-9452-C77DDEEEF8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Forthrightness</a:t>
          </a:r>
        </a:p>
      </dgm:t>
    </dgm:pt>
    <dgm:pt modelId="{260E5142-9F83-42D5-8F9E-97285FD3A0D6}" type="parTrans" cxnId="{83145557-76E1-4F48-B81D-19C926779073}">
      <dgm:prSet/>
      <dgm:spPr/>
      <dgm:t>
        <a:bodyPr/>
        <a:lstStyle/>
        <a:p>
          <a:endParaRPr lang="en-US"/>
        </a:p>
      </dgm:t>
    </dgm:pt>
    <dgm:pt modelId="{07E1CD58-79A3-4319-8867-30CE367873D0}" type="sibTrans" cxnId="{83145557-76E1-4F48-B81D-19C926779073}">
      <dgm:prSet/>
      <dgm:spPr/>
      <dgm:t>
        <a:bodyPr/>
        <a:lstStyle/>
        <a:p>
          <a:endParaRPr lang="en-US"/>
        </a:p>
      </dgm:t>
    </dgm:pt>
    <dgm:pt modelId="{1E4FD8AC-2E23-4019-80A0-494B13FE82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Seek first to understand</a:t>
          </a:r>
        </a:p>
      </dgm:t>
    </dgm:pt>
    <dgm:pt modelId="{49896BB2-EA79-48FD-89DD-739BF0854F20}" type="parTrans" cxnId="{3E6B9D2D-470A-4919-84E0-86BE2F466F93}">
      <dgm:prSet/>
      <dgm:spPr/>
      <dgm:t>
        <a:bodyPr/>
        <a:lstStyle/>
        <a:p>
          <a:endParaRPr lang="en-US"/>
        </a:p>
      </dgm:t>
    </dgm:pt>
    <dgm:pt modelId="{A8153786-6537-4839-AC19-2B55BC42A20E}" type="sibTrans" cxnId="{3E6B9D2D-470A-4919-84E0-86BE2F466F93}">
      <dgm:prSet/>
      <dgm:spPr/>
      <dgm:t>
        <a:bodyPr/>
        <a:lstStyle/>
        <a:p>
          <a:endParaRPr lang="en-US"/>
        </a:p>
      </dgm:t>
    </dgm:pt>
    <dgm:pt modelId="{5F355401-1666-4FBE-8818-DF8E247A5E8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Write a Project Charter</a:t>
          </a:r>
        </a:p>
      </dgm:t>
    </dgm:pt>
    <dgm:pt modelId="{821AB3D6-1D4C-4018-BBE4-4112E3410C94}" type="parTrans" cxnId="{EFB2244A-5EA3-439D-A1DC-0242CF2E1411}">
      <dgm:prSet/>
      <dgm:spPr/>
      <dgm:t>
        <a:bodyPr/>
        <a:lstStyle/>
        <a:p>
          <a:endParaRPr lang="en-US"/>
        </a:p>
      </dgm:t>
    </dgm:pt>
    <dgm:pt modelId="{0410AB99-3E4D-4816-ABE0-4DF74EC1742B}" type="sibTrans" cxnId="{EFB2244A-5EA3-439D-A1DC-0242CF2E1411}">
      <dgm:prSet/>
      <dgm:spPr/>
      <dgm:t>
        <a:bodyPr/>
        <a:lstStyle/>
        <a:p>
          <a:endParaRPr lang="en-US"/>
        </a:p>
      </dgm:t>
    </dgm:pt>
    <dgm:pt modelId="{90F74367-B363-4729-8515-912AD93BCB3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Use of Responsibility Assignment Matrices:</a:t>
          </a:r>
        </a:p>
      </dgm:t>
    </dgm:pt>
    <dgm:pt modelId="{93710B8B-D9BD-4B21-95D7-3B34A8EA1F33}" type="parTrans" cxnId="{E5350726-A555-4FF8-80EF-61A0A19C63FF}">
      <dgm:prSet/>
      <dgm:spPr/>
      <dgm:t>
        <a:bodyPr/>
        <a:lstStyle/>
        <a:p>
          <a:endParaRPr lang="en-US"/>
        </a:p>
      </dgm:t>
    </dgm:pt>
    <dgm:pt modelId="{553F64CC-7687-4107-A7C7-41293127060D}" type="sibTrans" cxnId="{E5350726-A555-4FF8-80EF-61A0A19C63FF}">
      <dgm:prSet/>
      <dgm:spPr/>
      <dgm:t>
        <a:bodyPr/>
        <a:lstStyle/>
        <a:p>
          <a:endParaRPr lang="en-US"/>
        </a:p>
      </dgm:t>
    </dgm:pt>
    <dgm:pt modelId="{66F282AF-3103-425B-AA1E-5CB04FACE8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RAPID-type Chart:  Identify the decisions to be made, who makes them, the information needed to make them, and who owns the risk by not doing so</a:t>
          </a:r>
        </a:p>
      </dgm:t>
    </dgm:pt>
    <dgm:pt modelId="{23C91855-5975-42EC-9BEE-7C19E4AC5282}" type="parTrans" cxnId="{853DA88E-B68A-49F7-BF0F-D2FA0F355A0B}">
      <dgm:prSet/>
      <dgm:spPr/>
      <dgm:t>
        <a:bodyPr/>
        <a:lstStyle/>
        <a:p>
          <a:endParaRPr lang="en-US"/>
        </a:p>
      </dgm:t>
    </dgm:pt>
    <dgm:pt modelId="{4127CF14-48FD-43A2-B597-C81575CDAB45}" type="sibTrans" cxnId="{853DA88E-B68A-49F7-BF0F-D2FA0F355A0B}">
      <dgm:prSet/>
      <dgm:spPr/>
      <dgm:t>
        <a:bodyPr/>
        <a:lstStyle/>
        <a:p>
          <a:endParaRPr lang="en-US"/>
        </a:p>
      </dgm:t>
    </dgm:pt>
    <dgm:pt modelId="{BBF2FB7F-5785-44CB-899B-F3CF01BE1AD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Signs that this is working</a:t>
          </a:r>
        </a:p>
      </dgm:t>
    </dgm:pt>
    <dgm:pt modelId="{43BF36C2-DF8C-4E00-A65D-F0ED7E277207}" type="parTrans" cxnId="{32646816-A439-4F7C-847D-5B2721F75C30}">
      <dgm:prSet/>
      <dgm:spPr/>
      <dgm:t>
        <a:bodyPr/>
        <a:lstStyle/>
        <a:p>
          <a:endParaRPr lang="en-US"/>
        </a:p>
      </dgm:t>
    </dgm:pt>
    <dgm:pt modelId="{93288272-3E20-4B30-AA2F-C37269677B13}" type="sibTrans" cxnId="{32646816-A439-4F7C-847D-5B2721F75C30}">
      <dgm:prSet/>
      <dgm:spPr/>
      <dgm:t>
        <a:bodyPr/>
        <a:lstStyle/>
        <a:p>
          <a:endParaRPr lang="en-US"/>
        </a:p>
      </dgm:t>
    </dgm:pt>
    <dgm:pt modelId="{73973784-23DD-490F-AC45-D194F6A711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Vulnerability</a:t>
          </a:r>
        </a:p>
      </dgm:t>
    </dgm:pt>
    <dgm:pt modelId="{3234DA2D-6CA1-4359-80D5-143E72DE142F}" type="parTrans" cxnId="{85ED3B85-8528-4817-ABF1-B3DD49953B60}">
      <dgm:prSet/>
      <dgm:spPr/>
      <dgm:t>
        <a:bodyPr/>
        <a:lstStyle/>
        <a:p>
          <a:endParaRPr lang="en-US"/>
        </a:p>
      </dgm:t>
    </dgm:pt>
    <dgm:pt modelId="{2ABE7815-2C51-4B2F-A06A-BFBF133969DD}" type="sibTrans" cxnId="{85ED3B85-8528-4817-ABF1-B3DD49953B60}">
      <dgm:prSet/>
      <dgm:spPr/>
      <dgm:t>
        <a:bodyPr/>
        <a:lstStyle/>
        <a:p>
          <a:endParaRPr lang="en-US"/>
        </a:p>
      </dgm:t>
    </dgm:pt>
    <dgm:pt modelId="{B69159EB-DE09-4EA3-ADE8-5A538965E0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Measure it</a:t>
          </a:r>
        </a:p>
      </dgm:t>
    </dgm:pt>
    <dgm:pt modelId="{900DE54E-9C57-4AC1-9516-8262C27B8485}" type="parTrans" cxnId="{D52AA662-01A9-456B-82D3-47E15452A9EF}">
      <dgm:prSet/>
      <dgm:spPr/>
      <dgm:t>
        <a:bodyPr/>
        <a:lstStyle/>
        <a:p>
          <a:endParaRPr lang="en-US"/>
        </a:p>
      </dgm:t>
    </dgm:pt>
    <dgm:pt modelId="{E1D07F2A-2240-4FE4-9975-29FB8C51223B}" type="sibTrans" cxnId="{D52AA662-01A9-456B-82D3-47E15452A9EF}">
      <dgm:prSet/>
      <dgm:spPr/>
      <dgm:t>
        <a:bodyPr/>
        <a:lstStyle/>
        <a:p>
          <a:endParaRPr lang="en-US"/>
        </a:p>
      </dgm:t>
    </dgm:pt>
    <dgm:pt modelId="{9F3791A3-BEC3-4DA1-BE3E-652503196AB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Ensure all key stakeholders are involved</a:t>
          </a:r>
        </a:p>
      </dgm:t>
    </dgm:pt>
    <dgm:pt modelId="{93030EEE-6569-4200-A96D-5B161227772E}" type="parTrans" cxnId="{D4AAB0E3-7780-43A4-88F8-95FB248F310D}">
      <dgm:prSet/>
      <dgm:spPr/>
      <dgm:t>
        <a:bodyPr/>
        <a:lstStyle/>
        <a:p>
          <a:endParaRPr lang="en-US"/>
        </a:p>
      </dgm:t>
    </dgm:pt>
    <dgm:pt modelId="{052FC47E-EE91-47F7-91A3-581979A14C87}" type="sibTrans" cxnId="{D4AAB0E3-7780-43A4-88F8-95FB248F310D}">
      <dgm:prSet/>
      <dgm:spPr/>
      <dgm:t>
        <a:bodyPr/>
        <a:lstStyle/>
        <a:p>
          <a:endParaRPr lang="en-US"/>
        </a:p>
      </dgm:t>
    </dgm:pt>
    <dgm:pt modelId="{4101F126-2D03-43BB-997E-8E346FE4B5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Recognize some stakeholders enter the project later than Phase 1</a:t>
          </a:r>
        </a:p>
      </dgm:t>
    </dgm:pt>
    <dgm:pt modelId="{25177578-7D5C-452B-891B-B5DDCF9BB05E}" type="parTrans" cxnId="{9A8EEECA-7AC2-451E-BC6B-A6E71528986F}">
      <dgm:prSet/>
      <dgm:spPr/>
      <dgm:t>
        <a:bodyPr/>
        <a:lstStyle/>
        <a:p>
          <a:endParaRPr lang="en-US"/>
        </a:p>
      </dgm:t>
    </dgm:pt>
    <dgm:pt modelId="{6FB53838-2FC5-4E0A-83A5-568617035411}" type="sibTrans" cxnId="{9A8EEECA-7AC2-451E-BC6B-A6E71528986F}">
      <dgm:prSet/>
      <dgm:spPr/>
      <dgm:t>
        <a:bodyPr/>
        <a:lstStyle/>
        <a:p>
          <a:endParaRPr lang="en-US"/>
        </a:p>
      </dgm:t>
    </dgm:pt>
    <dgm:pt modelId="{6C477A17-6A5F-407C-BD8B-41F30C2B628A}" type="pres">
      <dgm:prSet presAssocID="{8BE91DC9-AEDA-474C-81FD-4F9B349685B3}" presName="root" presStyleCnt="0">
        <dgm:presLayoutVars>
          <dgm:dir/>
          <dgm:resizeHandles val="exact"/>
        </dgm:presLayoutVars>
      </dgm:prSet>
      <dgm:spPr/>
    </dgm:pt>
    <dgm:pt modelId="{2185A3C5-32CF-472F-9917-A9FFF2158B08}" type="pres">
      <dgm:prSet presAssocID="{7F8B54E5-3C6D-4DE7-BE14-0F265F07F2F0}" presName="compNode" presStyleCnt="0"/>
      <dgm:spPr/>
    </dgm:pt>
    <dgm:pt modelId="{95170CE8-8E25-41FF-8BCB-9C872F914F74}" type="pres">
      <dgm:prSet presAssocID="{7F8B54E5-3C6D-4DE7-BE14-0F265F07F2F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253A46A-9A0C-44C8-A875-D70D1A47AF99}" type="pres">
      <dgm:prSet presAssocID="{7F8B54E5-3C6D-4DE7-BE14-0F265F07F2F0}" presName="iconSpace" presStyleCnt="0"/>
      <dgm:spPr/>
    </dgm:pt>
    <dgm:pt modelId="{8BEBF759-29FA-455F-8C51-8976D52D14C0}" type="pres">
      <dgm:prSet presAssocID="{7F8B54E5-3C6D-4DE7-BE14-0F265F07F2F0}" presName="parTx" presStyleLbl="revTx" presStyleIdx="0" presStyleCnt="14">
        <dgm:presLayoutVars>
          <dgm:chMax val="0"/>
          <dgm:chPref val="0"/>
        </dgm:presLayoutVars>
      </dgm:prSet>
      <dgm:spPr/>
    </dgm:pt>
    <dgm:pt modelId="{52B6F3FC-82A1-490F-8D86-F7D5D8AC7388}" type="pres">
      <dgm:prSet presAssocID="{7F8B54E5-3C6D-4DE7-BE14-0F265F07F2F0}" presName="txSpace" presStyleCnt="0"/>
      <dgm:spPr/>
    </dgm:pt>
    <dgm:pt modelId="{3AD0F76B-00A5-4837-9B8C-E0334FF976CD}" type="pres">
      <dgm:prSet presAssocID="{7F8B54E5-3C6D-4DE7-BE14-0F265F07F2F0}" presName="desTx" presStyleLbl="revTx" presStyleIdx="1" presStyleCnt="14">
        <dgm:presLayoutVars/>
      </dgm:prSet>
      <dgm:spPr/>
    </dgm:pt>
    <dgm:pt modelId="{39E372AD-4278-4F99-A1B1-2C9EDB749110}" type="pres">
      <dgm:prSet presAssocID="{3BB2144C-1C74-4EEA-AFF9-00C94F6DBDE7}" presName="sibTrans" presStyleCnt="0"/>
      <dgm:spPr/>
    </dgm:pt>
    <dgm:pt modelId="{0653B6C0-7110-41CB-982E-BA22BB0BB791}" type="pres">
      <dgm:prSet presAssocID="{99E18AFA-C8A2-4F5D-9B94-67FE3C5F473A}" presName="compNode" presStyleCnt="0"/>
      <dgm:spPr/>
    </dgm:pt>
    <dgm:pt modelId="{1E164A18-BBDE-47FD-A579-471E6B36FF0B}" type="pres">
      <dgm:prSet presAssocID="{99E18AFA-C8A2-4F5D-9B94-67FE3C5F473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17C75B51-64A0-4D96-9271-80F2D7C2DB41}" type="pres">
      <dgm:prSet presAssocID="{99E18AFA-C8A2-4F5D-9B94-67FE3C5F473A}" presName="iconSpace" presStyleCnt="0"/>
      <dgm:spPr/>
    </dgm:pt>
    <dgm:pt modelId="{C07C5E1C-DF73-416F-8DBC-572831CB159A}" type="pres">
      <dgm:prSet presAssocID="{99E18AFA-C8A2-4F5D-9B94-67FE3C5F473A}" presName="parTx" presStyleLbl="revTx" presStyleIdx="2" presStyleCnt="14">
        <dgm:presLayoutVars>
          <dgm:chMax val="0"/>
          <dgm:chPref val="0"/>
        </dgm:presLayoutVars>
      </dgm:prSet>
      <dgm:spPr/>
    </dgm:pt>
    <dgm:pt modelId="{4EBE22B4-4A68-4658-97A1-3FB3BAD25BF4}" type="pres">
      <dgm:prSet presAssocID="{99E18AFA-C8A2-4F5D-9B94-67FE3C5F473A}" presName="txSpace" presStyleCnt="0"/>
      <dgm:spPr/>
    </dgm:pt>
    <dgm:pt modelId="{26BB97A3-E3CD-4DF1-B6FA-FB6D51ADD13A}" type="pres">
      <dgm:prSet presAssocID="{99E18AFA-C8A2-4F5D-9B94-67FE3C5F473A}" presName="desTx" presStyleLbl="revTx" presStyleIdx="3" presStyleCnt="14">
        <dgm:presLayoutVars/>
      </dgm:prSet>
      <dgm:spPr/>
    </dgm:pt>
    <dgm:pt modelId="{5D238A4E-9232-4F53-980D-3264898FFC5C}" type="pres">
      <dgm:prSet presAssocID="{732A82FA-BF3E-40A3-BD3F-AC8C538422E1}" presName="sibTrans" presStyleCnt="0"/>
      <dgm:spPr/>
    </dgm:pt>
    <dgm:pt modelId="{36F97D24-500D-413C-BF45-0C4B6B9C5BAD}" type="pres">
      <dgm:prSet presAssocID="{288C5576-D03D-47C4-9DFD-CC30EAF98B69}" presName="compNode" presStyleCnt="0"/>
      <dgm:spPr/>
    </dgm:pt>
    <dgm:pt modelId="{EA7BB8FE-4975-4D3D-94ED-961D9063C709}" type="pres">
      <dgm:prSet presAssocID="{288C5576-D03D-47C4-9DFD-CC30EAF98B6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453D30A-EA9C-425F-AF76-3D92AC521599}" type="pres">
      <dgm:prSet presAssocID="{288C5576-D03D-47C4-9DFD-CC30EAF98B69}" presName="iconSpace" presStyleCnt="0"/>
      <dgm:spPr/>
    </dgm:pt>
    <dgm:pt modelId="{BC9A3CB9-6D2B-4598-B532-5BF3419FD9AD}" type="pres">
      <dgm:prSet presAssocID="{288C5576-D03D-47C4-9DFD-CC30EAF98B69}" presName="parTx" presStyleLbl="revTx" presStyleIdx="4" presStyleCnt="14">
        <dgm:presLayoutVars>
          <dgm:chMax val="0"/>
          <dgm:chPref val="0"/>
        </dgm:presLayoutVars>
      </dgm:prSet>
      <dgm:spPr/>
    </dgm:pt>
    <dgm:pt modelId="{D7C91985-63D2-4341-A969-243AA623CD8B}" type="pres">
      <dgm:prSet presAssocID="{288C5576-D03D-47C4-9DFD-CC30EAF98B69}" presName="txSpace" presStyleCnt="0"/>
      <dgm:spPr/>
    </dgm:pt>
    <dgm:pt modelId="{C54B1FE9-4558-4199-AB59-3EED5E2B9EB7}" type="pres">
      <dgm:prSet presAssocID="{288C5576-D03D-47C4-9DFD-CC30EAF98B69}" presName="desTx" presStyleLbl="revTx" presStyleIdx="5" presStyleCnt="14">
        <dgm:presLayoutVars/>
      </dgm:prSet>
      <dgm:spPr/>
    </dgm:pt>
    <dgm:pt modelId="{1B51DD2E-6FF2-45D2-B5AA-B146C3DAC613}" type="pres">
      <dgm:prSet presAssocID="{6CDA082F-38DA-4EB5-B3E2-899B11F0609F}" presName="sibTrans" presStyleCnt="0"/>
      <dgm:spPr/>
    </dgm:pt>
    <dgm:pt modelId="{555B81BD-B625-4628-9164-7A11F379F923}" type="pres">
      <dgm:prSet presAssocID="{5F355401-1666-4FBE-8818-DF8E247A5E8E}" presName="compNode" presStyleCnt="0"/>
      <dgm:spPr/>
    </dgm:pt>
    <dgm:pt modelId="{229598AF-7092-40D1-91C5-70B8BD710623}" type="pres">
      <dgm:prSet presAssocID="{5F355401-1666-4FBE-8818-DF8E247A5E8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83E784B-0A3B-411A-A8DA-E9F477E1F60A}" type="pres">
      <dgm:prSet presAssocID="{5F355401-1666-4FBE-8818-DF8E247A5E8E}" presName="iconSpace" presStyleCnt="0"/>
      <dgm:spPr/>
    </dgm:pt>
    <dgm:pt modelId="{0A5B74C6-9797-4750-8899-00415F62D114}" type="pres">
      <dgm:prSet presAssocID="{5F355401-1666-4FBE-8818-DF8E247A5E8E}" presName="parTx" presStyleLbl="revTx" presStyleIdx="6" presStyleCnt="14">
        <dgm:presLayoutVars>
          <dgm:chMax val="0"/>
          <dgm:chPref val="0"/>
        </dgm:presLayoutVars>
      </dgm:prSet>
      <dgm:spPr/>
    </dgm:pt>
    <dgm:pt modelId="{4AFBAD56-3712-42B5-B724-24F52DC76A8A}" type="pres">
      <dgm:prSet presAssocID="{5F355401-1666-4FBE-8818-DF8E247A5E8E}" presName="txSpace" presStyleCnt="0"/>
      <dgm:spPr/>
    </dgm:pt>
    <dgm:pt modelId="{9B70CFF8-9D38-435B-BB19-9EF7D01E7C93}" type="pres">
      <dgm:prSet presAssocID="{5F355401-1666-4FBE-8818-DF8E247A5E8E}" presName="desTx" presStyleLbl="revTx" presStyleIdx="7" presStyleCnt="14">
        <dgm:presLayoutVars/>
      </dgm:prSet>
      <dgm:spPr/>
    </dgm:pt>
    <dgm:pt modelId="{5965D888-816D-490D-BF81-66353A14C2A9}" type="pres">
      <dgm:prSet presAssocID="{0410AB99-3E4D-4816-ABE0-4DF74EC1742B}" presName="sibTrans" presStyleCnt="0"/>
      <dgm:spPr/>
    </dgm:pt>
    <dgm:pt modelId="{B9015942-05F4-4CD7-A906-32DF8385CEED}" type="pres">
      <dgm:prSet presAssocID="{90F74367-B363-4729-8515-912AD93BCB3D}" presName="compNode" presStyleCnt="0"/>
      <dgm:spPr/>
    </dgm:pt>
    <dgm:pt modelId="{8265A388-BE01-438E-8D7F-0FDFC26D8517}" type="pres">
      <dgm:prSet presAssocID="{90F74367-B363-4729-8515-912AD93BCB3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620509C6-25D5-4CFE-9190-7C3D1DB8F6B9}" type="pres">
      <dgm:prSet presAssocID="{90F74367-B363-4729-8515-912AD93BCB3D}" presName="iconSpace" presStyleCnt="0"/>
      <dgm:spPr/>
    </dgm:pt>
    <dgm:pt modelId="{E5B5F6FF-F1F1-4951-BDDC-B0FB71EE9BF4}" type="pres">
      <dgm:prSet presAssocID="{90F74367-B363-4729-8515-912AD93BCB3D}" presName="parTx" presStyleLbl="revTx" presStyleIdx="8" presStyleCnt="14">
        <dgm:presLayoutVars>
          <dgm:chMax val="0"/>
          <dgm:chPref val="0"/>
        </dgm:presLayoutVars>
      </dgm:prSet>
      <dgm:spPr/>
    </dgm:pt>
    <dgm:pt modelId="{DB84D029-E884-4A0C-8307-A4A853BC5588}" type="pres">
      <dgm:prSet presAssocID="{90F74367-B363-4729-8515-912AD93BCB3D}" presName="txSpace" presStyleCnt="0"/>
      <dgm:spPr/>
    </dgm:pt>
    <dgm:pt modelId="{D62F74AB-A9F7-40F7-9E26-C9A09FD55DF1}" type="pres">
      <dgm:prSet presAssocID="{90F74367-B363-4729-8515-912AD93BCB3D}" presName="desTx" presStyleLbl="revTx" presStyleIdx="9" presStyleCnt="14">
        <dgm:presLayoutVars/>
      </dgm:prSet>
      <dgm:spPr/>
    </dgm:pt>
    <dgm:pt modelId="{A3F6B7A8-2257-47F6-8B6F-F891F501A8EB}" type="pres">
      <dgm:prSet presAssocID="{553F64CC-7687-4107-A7C7-41293127060D}" presName="sibTrans" presStyleCnt="0"/>
      <dgm:spPr/>
    </dgm:pt>
    <dgm:pt modelId="{2FDAEA27-8957-4DD5-BCFD-9CE63CAB31DD}" type="pres">
      <dgm:prSet presAssocID="{BBF2FB7F-5785-44CB-899B-F3CF01BE1ADB}" presName="compNode" presStyleCnt="0"/>
      <dgm:spPr/>
    </dgm:pt>
    <dgm:pt modelId="{853E879F-37C5-4E8C-9AFF-1C60ADBBDFDE}" type="pres">
      <dgm:prSet presAssocID="{BBF2FB7F-5785-44CB-899B-F3CF01BE1AD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BDEF8B1-F09E-463A-8E10-72B27C55CD35}" type="pres">
      <dgm:prSet presAssocID="{BBF2FB7F-5785-44CB-899B-F3CF01BE1ADB}" presName="iconSpace" presStyleCnt="0"/>
      <dgm:spPr/>
    </dgm:pt>
    <dgm:pt modelId="{C566FB2C-A358-4199-AA12-5272293E9BA8}" type="pres">
      <dgm:prSet presAssocID="{BBF2FB7F-5785-44CB-899B-F3CF01BE1ADB}" presName="parTx" presStyleLbl="revTx" presStyleIdx="10" presStyleCnt="14">
        <dgm:presLayoutVars>
          <dgm:chMax val="0"/>
          <dgm:chPref val="0"/>
        </dgm:presLayoutVars>
      </dgm:prSet>
      <dgm:spPr/>
    </dgm:pt>
    <dgm:pt modelId="{29BA55E9-6E87-4951-B4AE-4FAAF448AF5D}" type="pres">
      <dgm:prSet presAssocID="{BBF2FB7F-5785-44CB-899B-F3CF01BE1ADB}" presName="txSpace" presStyleCnt="0"/>
      <dgm:spPr/>
    </dgm:pt>
    <dgm:pt modelId="{723725E1-93B1-4BBD-8CEC-057314397EAC}" type="pres">
      <dgm:prSet presAssocID="{BBF2FB7F-5785-44CB-899B-F3CF01BE1ADB}" presName="desTx" presStyleLbl="revTx" presStyleIdx="11" presStyleCnt="14">
        <dgm:presLayoutVars/>
      </dgm:prSet>
      <dgm:spPr/>
    </dgm:pt>
    <dgm:pt modelId="{FFA62A92-67CA-4E4E-BBFE-97A6002FCD2D}" type="pres">
      <dgm:prSet presAssocID="{93288272-3E20-4B30-AA2F-C37269677B13}" presName="sibTrans" presStyleCnt="0"/>
      <dgm:spPr/>
    </dgm:pt>
    <dgm:pt modelId="{B1B0587C-4241-4C60-8AE3-0101D7E0CCD6}" type="pres">
      <dgm:prSet presAssocID="{9F3791A3-BEC3-4DA1-BE3E-652503196AB1}" presName="compNode" presStyleCnt="0"/>
      <dgm:spPr/>
    </dgm:pt>
    <dgm:pt modelId="{5AECEC4E-DCC5-43E9-81B5-3BFC28D878F7}" type="pres">
      <dgm:prSet presAssocID="{9F3791A3-BEC3-4DA1-BE3E-652503196AB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9499C67-EF5F-40C3-B9B9-00FB0745F896}" type="pres">
      <dgm:prSet presAssocID="{9F3791A3-BEC3-4DA1-BE3E-652503196AB1}" presName="iconSpace" presStyleCnt="0"/>
      <dgm:spPr/>
    </dgm:pt>
    <dgm:pt modelId="{221937B5-2704-4531-9A19-EF34AB50EABF}" type="pres">
      <dgm:prSet presAssocID="{9F3791A3-BEC3-4DA1-BE3E-652503196AB1}" presName="parTx" presStyleLbl="revTx" presStyleIdx="12" presStyleCnt="14">
        <dgm:presLayoutVars>
          <dgm:chMax val="0"/>
          <dgm:chPref val="0"/>
        </dgm:presLayoutVars>
      </dgm:prSet>
      <dgm:spPr/>
    </dgm:pt>
    <dgm:pt modelId="{3067F517-4644-4F45-BD6C-4EEE848C01D7}" type="pres">
      <dgm:prSet presAssocID="{9F3791A3-BEC3-4DA1-BE3E-652503196AB1}" presName="txSpace" presStyleCnt="0"/>
      <dgm:spPr/>
    </dgm:pt>
    <dgm:pt modelId="{30926793-6773-4CE5-A5F9-DA3E600F7A6C}" type="pres">
      <dgm:prSet presAssocID="{9F3791A3-BEC3-4DA1-BE3E-652503196AB1}" presName="desTx" presStyleLbl="revTx" presStyleIdx="13" presStyleCnt="14">
        <dgm:presLayoutVars/>
      </dgm:prSet>
      <dgm:spPr/>
    </dgm:pt>
  </dgm:ptLst>
  <dgm:cxnLst>
    <dgm:cxn modelId="{32646816-A439-4F7C-847D-5B2721F75C30}" srcId="{8BE91DC9-AEDA-474C-81FD-4F9B349685B3}" destId="{BBF2FB7F-5785-44CB-899B-F3CF01BE1ADB}" srcOrd="5" destOrd="0" parTransId="{43BF36C2-DF8C-4E00-A65D-F0ED7E277207}" sibTransId="{93288272-3E20-4B30-AA2F-C37269677B13}"/>
    <dgm:cxn modelId="{6293F01A-E80F-43CC-8836-6929763F6D9F}" type="presOf" srcId="{10603E18-0EA7-49A9-9452-C77DDEEEF8B1}" destId="{C54B1FE9-4558-4199-AB59-3EED5E2B9EB7}" srcOrd="0" destOrd="1" presId="urn:microsoft.com/office/officeart/2018/5/layout/CenteredIconLabelDescriptionList"/>
    <dgm:cxn modelId="{C1DF5521-D5C8-4069-B94A-8497665208AC}" type="presOf" srcId="{46609CD8-E87A-4E54-8DC8-4D81A670C752}" destId="{C54B1FE9-4558-4199-AB59-3EED5E2B9EB7}" srcOrd="0" destOrd="0" presId="urn:microsoft.com/office/officeart/2018/5/layout/CenteredIconLabelDescriptionList"/>
    <dgm:cxn modelId="{E5350726-A555-4FF8-80EF-61A0A19C63FF}" srcId="{8BE91DC9-AEDA-474C-81FD-4F9B349685B3}" destId="{90F74367-B363-4729-8515-912AD93BCB3D}" srcOrd="4" destOrd="0" parTransId="{93710B8B-D9BD-4B21-95D7-3B34A8EA1F33}" sibTransId="{553F64CC-7687-4107-A7C7-41293127060D}"/>
    <dgm:cxn modelId="{01293528-C072-4CFD-9C93-7261551CA88F}" srcId="{7F8B54E5-3C6D-4DE7-BE14-0F265F07F2F0}" destId="{B95D5418-0761-47BC-A44F-EA4B1BC62BD9}" srcOrd="1" destOrd="0" parTransId="{9C059F94-BE5A-4D36-AF47-87951241718C}" sibTransId="{3C5A1EF1-0E74-402F-9AC5-5E12D6D63021}"/>
    <dgm:cxn modelId="{4EE52A29-BED7-4DA1-99DF-5E4CF41C5FB9}" type="presOf" srcId="{90F74367-B363-4729-8515-912AD93BCB3D}" destId="{E5B5F6FF-F1F1-4951-BDDC-B0FB71EE9BF4}" srcOrd="0" destOrd="0" presId="urn:microsoft.com/office/officeart/2018/5/layout/CenteredIconLabelDescriptionList"/>
    <dgm:cxn modelId="{3E6B9D2D-470A-4919-84E0-86BE2F466F93}" srcId="{288C5576-D03D-47C4-9DFD-CC30EAF98B69}" destId="{1E4FD8AC-2E23-4019-80A0-494B13FE82DD}" srcOrd="2" destOrd="0" parTransId="{49896BB2-EA79-48FD-89DD-739BF0854F20}" sibTransId="{A8153786-6537-4839-AC19-2B55BC42A20E}"/>
    <dgm:cxn modelId="{6EEF3E30-0A0F-456F-B559-BA9C06A399C2}" type="presOf" srcId="{BBF2FB7F-5785-44CB-899B-F3CF01BE1ADB}" destId="{C566FB2C-A358-4199-AA12-5272293E9BA8}" srcOrd="0" destOrd="0" presId="urn:microsoft.com/office/officeart/2018/5/layout/CenteredIconLabelDescriptionList"/>
    <dgm:cxn modelId="{1B373C32-2F35-4064-B5A2-7D0F3DE07900}" type="presOf" srcId="{9F3791A3-BEC3-4DA1-BE3E-652503196AB1}" destId="{221937B5-2704-4531-9A19-EF34AB50EABF}" srcOrd="0" destOrd="0" presId="urn:microsoft.com/office/officeart/2018/5/layout/CenteredIconLabelDescriptionList"/>
    <dgm:cxn modelId="{40100838-B4A2-49FE-8728-129D5057CC8E}" type="presOf" srcId="{B69159EB-DE09-4EA3-ADE8-5A538965E0DD}" destId="{723725E1-93B1-4BBD-8CEC-057314397EAC}" srcOrd="0" destOrd="1" presId="urn:microsoft.com/office/officeart/2018/5/layout/CenteredIconLabelDescriptionList"/>
    <dgm:cxn modelId="{2CDD6B5B-CF34-426F-8582-D4AF66332841}" type="presOf" srcId="{7F8B54E5-3C6D-4DE7-BE14-0F265F07F2F0}" destId="{8BEBF759-29FA-455F-8C51-8976D52D14C0}" srcOrd="0" destOrd="0" presId="urn:microsoft.com/office/officeart/2018/5/layout/CenteredIconLabelDescriptionList"/>
    <dgm:cxn modelId="{D52AA662-01A9-456B-82D3-47E15452A9EF}" srcId="{BBF2FB7F-5785-44CB-899B-F3CF01BE1ADB}" destId="{B69159EB-DE09-4EA3-ADE8-5A538965E0DD}" srcOrd="1" destOrd="0" parTransId="{900DE54E-9C57-4AC1-9516-8262C27B8485}" sibTransId="{E1D07F2A-2240-4FE4-9975-29FB8C51223B}"/>
    <dgm:cxn modelId="{EFB2244A-5EA3-439D-A1DC-0242CF2E1411}" srcId="{8BE91DC9-AEDA-474C-81FD-4F9B349685B3}" destId="{5F355401-1666-4FBE-8818-DF8E247A5E8E}" srcOrd="3" destOrd="0" parTransId="{821AB3D6-1D4C-4018-BBE4-4112E3410C94}" sibTransId="{0410AB99-3E4D-4816-ABE0-4DF74EC1742B}"/>
    <dgm:cxn modelId="{CE4DDF52-2006-4933-98DA-144C7940CB3B}" srcId="{8BE91DC9-AEDA-474C-81FD-4F9B349685B3}" destId="{7F8B54E5-3C6D-4DE7-BE14-0F265F07F2F0}" srcOrd="0" destOrd="0" parTransId="{A76800E0-F626-475E-ACC9-989E69B2AF5F}" sibTransId="{3BB2144C-1C74-4EEA-AFF9-00C94F6DBDE7}"/>
    <dgm:cxn modelId="{83145557-76E1-4F48-B81D-19C926779073}" srcId="{288C5576-D03D-47C4-9DFD-CC30EAF98B69}" destId="{10603E18-0EA7-49A9-9452-C77DDEEEF8B1}" srcOrd="1" destOrd="0" parTransId="{260E5142-9F83-42D5-8F9E-97285FD3A0D6}" sibTransId="{07E1CD58-79A3-4319-8867-30CE367873D0}"/>
    <dgm:cxn modelId="{2E4F247C-BF3E-4470-AB40-5271552BF4E0}" srcId="{7F8B54E5-3C6D-4DE7-BE14-0F265F07F2F0}" destId="{303C5EE4-AF03-4CCC-B494-E7373051FED0}" srcOrd="0" destOrd="0" parTransId="{B1127B05-525E-4400-87B9-74B956236238}" sibTransId="{7E19A9C5-71C4-4FEA-B674-F70DBED444D2}"/>
    <dgm:cxn modelId="{C7196C81-C985-40A9-B766-4764854011BE}" type="presOf" srcId="{B95D5418-0761-47BC-A44F-EA4B1BC62BD9}" destId="{3AD0F76B-00A5-4837-9B8C-E0334FF976CD}" srcOrd="0" destOrd="1" presId="urn:microsoft.com/office/officeart/2018/5/layout/CenteredIconLabelDescriptionList"/>
    <dgm:cxn modelId="{45A60582-9561-4900-A640-E21DCDDD5EBC}" type="presOf" srcId="{73973784-23DD-490F-AC45-D194F6A7114B}" destId="{723725E1-93B1-4BBD-8CEC-057314397EAC}" srcOrd="0" destOrd="0" presId="urn:microsoft.com/office/officeart/2018/5/layout/CenteredIconLabelDescriptionList"/>
    <dgm:cxn modelId="{23F41B82-AA2E-4A0D-9128-1F2D63609AA6}" type="presOf" srcId="{1E4FD8AC-2E23-4019-80A0-494B13FE82DD}" destId="{C54B1FE9-4558-4199-AB59-3EED5E2B9EB7}" srcOrd="0" destOrd="2" presId="urn:microsoft.com/office/officeart/2018/5/layout/CenteredIconLabelDescriptionList"/>
    <dgm:cxn modelId="{85ED3B85-8528-4817-ABF1-B3DD49953B60}" srcId="{BBF2FB7F-5785-44CB-899B-F3CF01BE1ADB}" destId="{73973784-23DD-490F-AC45-D194F6A7114B}" srcOrd="0" destOrd="0" parTransId="{3234DA2D-6CA1-4359-80D5-143E72DE142F}" sibTransId="{2ABE7815-2C51-4B2F-A06A-BFBF133969DD}"/>
    <dgm:cxn modelId="{379E928A-7967-49CD-883E-E0D80171D206}" type="presOf" srcId="{4101F126-2D03-43BB-997E-8E346FE4B529}" destId="{30926793-6773-4CE5-A5F9-DA3E600F7A6C}" srcOrd="0" destOrd="0" presId="urn:microsoft.com/office/officeart/2018/5/layout/CenteredIconLabelDescriptionList"/>
    <dgm:cxn modelId="{853DA88E-B68A-49F7-BF0F-D2FA0F355A0B}" srcId="{90F74367-B363-4729-8515-912AD93BCB3D}" destId="{66F282AF-3103-425B-AA1E-5CB04FACE8AD}" srcOrd="0" destOrd="0" parTransId="{23C91855-5975-42EC-9BEE-7C19E4AC5282}" sibTransId="{4127CF14-48FD-43A2-B597-C81575CDAB45}"/>
    <dgm:cxn modelId="{EE54C5A3-E8CA-43D6-B847-901D6A28E609}" type="presOf" srcId="{8BE91DC9-AEDA-474C-81FD-4F9B349685B3}" destId="{6C477A17-6A5F-407C-BD8B-41F30C2B628A}" srcOrd="0" destOrd="0" presId="urn:microsoft.com/office/officeart/2018/5/layout/CenteredIconLabelDescriptionList"/>
    <dgm:cxn modelId="{9D2369B3-E7A9-4514-9170-2013BE9E1FAB}" srcId="{8BE91DC9-AEDA-474C-81FD-4F9B349685B3}" destId="{99E18AFA-C8A2-4F5D-9B94-67FE3C5F473A}" srcOrd="1" destOrd="0" parTransId="{82789495-713C-45AC-975B-BC6F1FD21352}" sibTransId="{732A82FA-BF3E-40A3-BD3F-AC8C538422E1}"/>
    <dgm:cxn modelId="{23B542C9-947C-4B49-8AB5-79FB4FAA9C38}" srcId="{8BE91DC9-AEDA-474C-81FD-4F9B349685B3}" destId="{288C5576-D03D-47C4-9DFD-CC30EAF98B69}" srcOrd="2" destOrd="0" parTransId="{351AF947-A3CC-4E8C-A6EC-ED20BD4DCC8D}" sibTransId="{6CDA082F-38DA-4EB5-B3E2-899B11F0609F}"/>
    <dgm:cxn modelId="{9A8EEECA-7AC2-451E-BC6B-A6E71528986F}" srcId="{9F3791A3-BEC3-4DA1-BE3E-652503196AB1}" destId="{4101F126-2D03-43BB-997E-8E346FE4B529}" srcOrd="0" destOrd="0" parTransId="{25177578-7D5C-452B-891B-B5DDCF9BB05E}" sibTransId="{6FB53838-2FC5-4E0A-83A5-568617035411}"/>
    <dgm:cxn modelId="{2952E8CD-48C6-4D60-BD86-022758FE5659}" type="presOf" srcId="{303C5EE4-AF03-4CCC-B494-E7373051FED0}" destId="{3AD0F76B-00A5-4837-9B8C-E0334FF976CD}" srcOrd="0" destOrd="0" presId="urn:microsoft.com/office/officeart/2018/5/layout/CenteredIconLabelDescriptionList"/>
    <dgm:cxn modelId="{09C399D5-0FB7-4D9E-8875-7BE074AEBAD4}" type="presOf" srcId="{5F355401-1666-4FBE-8818-DF8E247A5E8E}" destId="{0A5B74C6-9797-4750-8899-00415F62D114}" srcOrd="0" destOrd="0" presId="urn:microsoft.com/office/officeart/2018/5/layout/CenteredIconLabelDescriptionList"/>
    <dgm:cxn modelId="{530563D9-2AF3-4F59-BD24-F8080FCE20E3}" srcId="{288C5576-D03D-47C4-9DFD-CC30EAF98B69}" destId="{46609CD8-E87A-4E54-8DC8-4D81A670C752}" srcOrd="0" destOrd="0" parTransId="{1B7E6F3F-0765-43F9-BF5C-0A0A7658DFA3}" sibTransId="{E9AD3B48-1593-41DF-A496-ACAFCC9B7D5A}"/>
    <dgm:cxn modelId="{D4AAB0E3-7780-43A4-88F8-95FB248F310D}" srcId="{8BE91DC9-AEDA-474C-81FD-4F9B349685B3}" destId="{9F3791A3-BEC3-4DA1-BE3E-652503196AB1}" srcOrd="6" destOrd="0" parTransId="{93030EEE-6569-4200-A96D-5B161227772E}" sibTransId="{052FC47E-EE91-47F7-91A3-581979A14C87}"/>
    <dgm:cxn modelId="{8D7D1EE5-CCE3-4065-BC4B-E4197AC9619E}" type="presOf" srcId="{66F282AF-3103-425B-AA1E-5CB04FACE8AD}" destId="{D62F74AB-A9F7-40F7-9E26-C9A09FD55DF1}" srcOrd="0" destOrd="0" presId="urn:microsoft.com/office/officeart/2018/5/layout/CenteredIconLabelDescriptionList"/>
    <dgm:cxn modelId="{27824CE7-78B9-4607-BCF6-8F7A7D6A567D}" type="presOf" srcId="{288C5576-D03D-47C4-9DFD-CC30EAF98B69}" destId="{BC9A3CB9-6D2B-4598-B532-5BF3419FD9AD}" srcOrd="0" destOrd="0" presId="urn:microsoft.com/office/officeart/2018/5/layout/CenteredIconLabelDescriptionList"/>
    <dgm:cxn modelId="{6BA544E9-7CD9-4403-909C-20D9AE99957F}" type="presOf" srcId="{99E18AFA-C8A2-4F5D-9B94-67FE3C5F473A}" destId="{C07C5E1C-DF73-416F-8DBC-572831CB159A}" srcOrd="0" destOrd="0" presId="urn:microsoft.com/office/officeart/2018/5/layout/CenteredIconLabelDescriptionList"/>
    <dgm:cxn modelId="{BBE3EDC8-9C9A-4807-95CF-E032E6ED5580}" type="presParOf" srcId="{6C477A17-6A5F-407C-BD8B-41F30C2B628A}" destId="{2185A3C5-32CF-472F-9917-A9FFF2158B08}" srcOrd="0" destOrd="0" presId="urn:microsoft.com/office/officeart/2018/5/layout/CenteredIconLabelDescriptionList"/>
    <dgm:cxn modelId="{5705721E-FB47-4C55-8993-E45DD08E5FFC}" type="presParOf" srcId="{2185A3C5-32CF-472F-9917-A9FFF2158B08}" destId="{95170CE8-8E25-41FF-8BCB-9C872F914F74}" srcOrd="0" destOrd="0" presId="urn:microsoft.com/office/officeart/2018/5/layout/CenteredIconLabelDescriptionList"/>
    <dgm:cxn modelId="{EB5EA7D3-33FC-48C5-9EC6-75D3A140EA45}" type="presParOf" srcId="{2185A3C5-32CF-472F-9917-A9FFF2158B08}" destId="{6253A46A-9A0C-44C8-A875-D70D1A47AF99}" srcOrd="1" destOrd="0" presId="urn:microsoft.com/office/officeart/2018/5/layout/CenteredIconLabelDescriptionList"/>
    <dgm:cxn modelId="{1500AA66-0070-4864-981A-43645E1B7888}" type="presParOf" srcId="{2185A3C5-32CF-472F-9917-A9FFF2158B08}" destId="{8BEBF759-29FA-455F-8C51-8976D52D14C0}" srcOrd="2" destOrd="0" presId="urn:microsoft.com/office/officeart/2018/5/layout/CenteredIconLabelDescriptionList"/>
    <dgm:cxn modelId="{4FC02262-B76D-4001-BE6A-54215929022A}" type="presParOf" srcId="{2185A3C5-32CF-472F-9917-A9FFF2158B08}" destId="{52B6F3FC-82A1-490F-8D86-F7D5D8AC7388}" srcOrd="3" destOrd="0" presId="urn:microsoft.com/office/officeart/2018/5/layout/CenteredIconLabelDescriptionList"/>
    <dgm:cxn modelId="{521A650F-E209-4AD6-92F2-EB1E3694FE1C}" type="presParOf" srcId="{2185A3C5-32CF-472F-9917-A9FFF2158B08}" destId="{3AD0F76B-00A5-4837-9B8C-E0334FF976CD}" srcOrd="4" destOrd="0" presId="urn:microsoft.com/office/officeart/2018/5/layout/CenteredIconLabelDescriptionList"/>
    <dgm:cxn modelId="{B055EAEF-C795-4A08-BDD4-A0986B61DD1D}" type="presParOf" srcId="{6C477A17-6A5F-407C-BD8B-41F30C2B628A}" destId="{39E372AD-4278-4F99-A1B1-2C9EDB749110}" srcOrd="1" destOrd="0" presId="urn:microsoft.com/office/officeart/2018/5/layout/CenteredIconLabelDescriptionList"/>
    <dgm:cxn modelId="{FD407F56-0D2B-436E-9AD9-BB85ACE5D0E8}" type="presParOf" srcId="{6C477A17-6A5F-407C-BD8B-41F30C2B628A}" destId="{0653B6C0-7110-41CB-982E-BA22BB0BB791}" srcOrd="2" destOrd="0" presId="urn:microsoft.com/office/officeart/2018/5/layout/CenteredIconLabelDescriptionList"/>
    <dgm:cxn modelId="{8340CB4F-0AE3-4629-9517-92C1EE855372}" type="presParOf" srcId="{0653B6C0-7110-41CB-982E-BA22BB0BB791}" destId="{1E164A18-BBDE-47FD-A579-471E6B36FF0B}" srcOrd="0" destOrd="0" presId="urn:microsoft.com/office/officeart/2018/5/layout/CenteredIconLabelDescriptionList"/>
    <dgm:cxn modelId="{7CDE8664-CB22-4A12-A464-4B1E10305733}" type="presParOf" srcId="{0653B6C0-7110-41CB-982E-BA22BB0BB791}" destId="{17C75B51-64A0-4D96-9271-80F2D7C2DB41}" srcOrd="1" destOrd="0" presId="urn:microsoft.com/office/officeart/2018/5/layout/CenteredIconLabelDescriptionList"/>
    <dgm:cxn modelId="{0AE5BD84-D267-4784-B594-16C2B2DE33D4}" type="presParOf" srcId="{0653B6C0-7110-41CB-982E-BA22BB0BB791}" destId="{C07C5E1C-DF73-416F-8DBC-572831CB159A}" srcOrd="2" destOrd="0" presId="urn:microsoft.com/office/officeart/2018/5/layout/CenteredIconLabelDescriptionList"/>
    <dgm:cxn modelId="{558D34C9-9055-43B1-99C6-E7D4FBE79AA2}" type="presParOf" srcId="{0653B6C0-7110-41CB-982E-BA22BB0BB791}" destId="{4EBE22B4-4A68-4658-97A1-3FB3BAD25BF4}" srcOrd="3" destOrd="0" presId="urn:microsoft.com/office/officeart/2018/5/layout/CenteredIconLabelDescriptionList"/>
    <dgm:cxn modelId="{17164304-E793-48E5-8CDD-CCC3293A0594}" type="presParOf" srcId="{0653B6C0-7110-41CB-982E-BA22BB0BB791}" destId="{26BB97A3-E3CD-4DF1-B6FA-FB6D51ADD13A}" srcOrd="4" destOrd="0" presId="urn:microsoft.com/office/officeart/2018/5/layout/CenteredIconLabelDescriptionList"/>
    <dgm:cxn modelId="{7EF86340-86D3-415E-94B5-9AEB39B4C00E}" type="presParOf" srcId="{6C477A17-6A5F-407C-BD8B-41F30C2B628A}" destId="{5D238A4E-9232-4F53-980D-3264898FFC5C}" srcOrd="3" destOrd="0" presId="urn:microsoft.com/office/officeart/2018/5/layout/CenteredIconLabelDescriptionList"/>
    <dgm:cxn modelId="{8A58FE88-C2B5-45B1-B43A-83CE9BDAF590}" type="presParOf" srcId="{6C477A17-6A5F-407C-BD8B-41F30C2B628A}" destId="{36F97D24-500D-413C-BF45-0C4B6B9C5BAD}" srcOrd="4" destOrd="0" presId="urn:microsoft.com/office/officeart/2018/5/layout/CenteredIconLabelDescriptionList"/>
    <dgm:cxn modelId="{59190D7C-5F1B-4C90-BD0D-D0312D3C3193}" type="presParOf" srcId="{36F97D24-500D-413C-BF45-0C4B6B9C5BAD}" destId="{EA7BB8FE-4975-4D3D-94ED-961D9063C709}" srcOrd="0" destOrd="0" presId="urn:microsoft.com/office/officeart/2018/5/layout/CenteredIconLabelDescriptionList"/>
    <dgm:cxn modelId="{397EF01C-8B3D-40FB-BFB7-EAF9B8F7E404}" type="presParOf" srcId="{36F97D24-500D-413C-BF45-0C4B6B9C5BAD}" destId="{C453D30A-EA9C-425F-AF76-3D92AC521599}" srcOrd="1" destOrd="0" presId="urn:microsoft.com/office/officeart/2018/5/layout/CenteredIconLabelDescriptionList"/>
    <dgm:cxn modelId="{4593F3D8-55F2-4965-8B1F-06A12878C264}" type="presParOf" srcId="{36F97D24-500D-413C-BF45-0C4B6B9C5BAD}" destId="{BC9A3CB9-6D2B-4598-B532-5BF3419FD9AD}" srcOrd="2" destOrd="0" presId="urn:microsoft.com/office/officeart/2018/5/layout/CenteredIconLabelDescriptionList"/>
    <dgm:cxn modelId="{2E277A0E-EAB6-46E8-A850-D70502B7818C}" type="presParOf" srcId="{36F97D24-500D-413C-BF45-0C4B6B9C5BAD}" destId="{D7C91985-63D2-4341-A969-243AA623CD8B}" srcOrd="3" destOrd="0" presId="urn:microsoft.com/office/officeart/2018/5/layout/CenteredIconLabelDescriptionList"/>
    <dgm:cxn modelId="{4B5600AF-DE87-439C-8C47-FA056D46F640}" type="presParOf" srcId="{36F97D24-500D-413C-BF45-0C4B6B9C5BAD}" destId="{C54B1FE9-4558-4199-AB59-3EED5E2B9EB7}" srcOrd="4" destOrd="0" presId="urn:microsoft.com/office/officeart/2018/5/layout/CenteredIconLabelDescriptionList"/>
    <dgm:cxn modelId="{50DFCA01-EC71-463E-B1D6-6D5D2C4AA8BE}" type="presParOf" srcId="{6C477A17-6A5F-407C-BD8B-41F30C2B628A}" destId="{1B51DD2E-6FF2-45D2-B5AA-B146C3DAC613}" srcOrd="5" destOrd="0" presId="urn:microsoft.com/office/officeart/2018/5/layout/CenteredIconLabelDescriptionList"/>
    <dgm:cxn modelId="{CFD88335-1044-48A8-AE39-CDB40C946097}" type="presParOf" srcId="{6C477A17-6A5F-407C-BD8B-41F30C2B628A}" destId="{555B81BD-B625-4628-9164-7A11F379F923}" srcOrd="6" destOrd="0" presId="urn:microsoft.com/office/officeart/2018/5/layout/CenteredIconLabelDescriptionList"/>
    <dgm:cxn modelId="{1EBBFFF2-6B86-4A09-B43A-C3E8E3750F37}" type="presParOf" srcId="{555B81BD-B625-4628-9164-7A11F379F923}" destId="{229598AF-7092-40D1-91C5-70B8BD710623}" srcOrd="0" destOrd="0" presId="urn:microsoft.com/office/officeart/2018/5/layout/CenteredIconLabelDescriptionList"/>
    <dgm:cxn modelId="{D6A961EC-86D1-44B0-9EC2-C061F5A1FE56}" type="presParOf" srcId="{555B81BD-B625-4628-9164-7A11F379F923}" destId="{783E784B-0A3B-411A-A8DA-E9F477E1F60A}" srcOrd="1" destOrd="0" presId="urn:microsoft.com/office/officeart/2018/5/layout/CenteredIconLabelDescriptionList"/>
    <dgm:cxn modelId="{0C89861F-4A89-4C5B-8A0B-19BEE9E257B7}" type="presParOf" srcId="{555B81BD-B625-4628-9164-7A11F379F923}" destId="{0A5B74C6-9797-4750-8899-00415F62D114}" srcOrd="2" destOrd="0" presId="urn:microsoft.com/office/officeart/2018/5/layout/CenteredIconLabelDescriptionList"/>
    <dgm:cxn modelId="{BD1642C7-ED16-4D4B-BE94-1BEC8F0B59F8}" type="presParOf" srcId="{555B81BD-B625-4628-9164-7A11F379F923}" destId="{4AFBAD56-3712-42B5-B724-24F52DC76A8A}" srcOrd="3" destOrd="0" presId="urn:microsoft.com/office/officeart/2018/5/layout/CenteredIconLabelDescriptionList"/>
    <dgm:cxn modelId="{18D9427C-422B-4A6C-B70E-2866F7797661}" type="presParOf" srcId="{555B81BD-B625-4628-9164-7A11F379F923}" destId="{9B70CFF8-9D38-435B-BB19-9EF7D01E7C93}" srcOrd="4" destOrd="0" presId="urn:microsoft.com/office/officeart/2018/5/layout/CenteredIconLabelDescriptionList"/>
    <dgm:cxn modelId="{4FB54092-ADD2-4F3B-9BB0-02AC310F7BEB}" type="presParOf" srcId="{6C477A17-6A5F-407C-BD8B-41F30C2B628A}" destId="{5965D888-816D-490D-BF81-66353A14C2A9}" srcOrd="7" destOrd="0" presId="urn:microsoft.com/office/officeart/2018/5/layout/CenteredIconLabelDescriptionList"/>
    <dgm:cxn modelId="{544CDB2B-2204-445F-A340-29DFDE981D9B}" type="presParOf" srcId="{6C477A17-6A5F-407C-BD8B-41F30C2B628A}" destId="{B9015942-05F4-4CD7-A906-32DF8385CEED}" srcOrd="8" destOrd="0" presId="urn:microsoft.com/office/officeart/2018/5/layout/CenteredIconLabelDescriptionList"/>
    <dgm:cxn modelId="{778EFECD-3170-445B-9E77-296AF58F3D90}" type="presParOf" srcId="{B9015942-05F4-4CD7-A906-32DF8385CEED}" destId="{8265A388-BE01-438E-8D7F-0FDFC26D8517}" srcOrd="0" destOrd="0" presId="urn:microsoft.com/office/officeart/2018/5/layout/CenteredIconLabelDescriptionList"/>
    <dgm:cxn modelId="{3067A6CF-89D1-46AD-B023-9B77F8EB0324}" type="presParOf" srcId="{B9015942-05F4-4CD7-A906-32DF8385CEED}" destId="{620509C6-25D5-4CFE-9190-7C3D1DB8F6B9}" srcOrd="1" destOrd="0" presId="urn:microsoft.com/office/officeart/2018/5/layout/CenteredIconLabelDescriptionList"/>
    <dgm:cxn modelId="{1274F84E-5047-4972-8B64-9BC87054F3B3}" type="presParOf" srcId="{B9015942-05F4-4CD7-A906-32DF8385CEED}" destId="{E5B5F6FF-F1F1-4951-BDDC-B0FB71EE9BF4}" srcOrd="2" destOrd="0" presId="urn:microsoft.com/office/officeart/2018/5/layout/CenteredIconLabelDescriptionList"/>
    <dgm:cxn modelId="{545F8214-F8D4-489B-854F-EE3106373BDA}" type="presParOf" srcId="{B9015942-05F4-4CD7-A906-32DF8385CEED}" destId="{DB84D029-E884-4A0C-8307-A4A853BC5588}" srcOrd="3" destOrd="0" presId="urn:microsoft.com/office/officeart/2018/5/layout/CenteredIconLabelDescriptionList"/>
    <dgm:cxn modelId="{69A3DA2F-A574-4CD9-9123-E51C89616DE0}" type="presParOf" srcId="{B9015942-05F4-4CD7-A906-32DF8385CEED}" destId="{D62F74AB-A9F7-40F7-9E26-C9A09FD55DF1}" srcOrd="4" destOrd="0" presId="urn:microsoft.com/office/officeart/2018/5/layout/CenteredIconLabelDescriptionList"/>
    <dgm:cxn modelId="{D1EBA7FA-635F-4B23-B74E-B679CC935160}" type="presParOf" srcId="{6C477A17-6A5F-407C-BD8B-41F30C2B628A}" destId="{A3F6B7A8-2257-47F6-8B6F-F891F501A8EB}" srcOrd="9" destOrd="0" presId="urn:microsoft.com/office/officeart/2018/5/layout/CenteredIconLabelDescriptionList"/>
    <dgm:cxn modelId="{658AEA15-4E09-4D53-ACCF-0F2F95452C99}" type="presParOf" srcId="{6C477A17-6A5F-407C-BD8B-41F30C2B628A}" destId="{2FDAEA27-8957-4DD5-BCFD-9CE63CAB31DD}" srcOrd="10" destOrd="0" presId="urn:microsoft.com/office/officeart/2018/5/layout/CenteredIconLabelDescriptionList"/>
    <dgm:cxn modelId="{A4B0B8CA-71D2-4556-A524-B376510E7DE2}" type="presParOf" srcId="{2FDAEA27-8957-4DD5-BCFD-9CE63CAB31DD}" destId="{853E879F-37C5-4E8C-9AFF-1C60ADBBDFDE}" srcOrd="0" destOrd="0" presId="urn:microsoft.com/office/officeart/2018/5/layout/CenteredIconLabelDescriptionList"/>
    <dgm:cxn modelId="{6BBA04E7-91F9-4D8D-9109-916E356A394F}" type="presParOf" srcId="{2FDAEA27-8957-4DD5-BCFD-9CE63CAB31DD}" destId="{BBDEF8B1-F09E-463A-8E10-72B27C55CD35}" srcOrd="1" destOrd="0" presId="urn:microsoft.com/office/officeart/2018/5/layout/CenteredIconLabelDescriptionList"/>
    <dgm:cxn modelId="{F72F3A4A-C1D2-4902-A3B5-D725C2FB09A7}" type="presParOf" srcId="{2FDAEA27-8957-4DD5-BCFD-9CE63CAB31DD}" destId="{C566FB2C-A358-4199-AA12-5272293E9BA8}" srcOrd="2" destOrd="0" presId="urn:microsoft.com/office/officeart/2018/5/layout/CenteredIconLabelDescriptionList"/>
    <dgm:cxn modelId="{4F0C7D62-7C87-406E-BFA4-BB8CA3D22705}" type="presParOf" srcId="{2FDAEA27-8957-4DD5-BCFD-9CE63CAB31DD}" destId="{29BA55E9-6E87-4951-B4AE-4FAAF448AF5D}" srcOrd="3" destOrd="0" presId="urn:microsoft.com/office/officeart/2018/5/layout/CenteredIconLabelDescriptionList"/>
    <dgm:cxn modelId="{D18E9A46-048F-4801-BFFD-DB27951456D9}" type="presParOf" srcId="{2FDAEA27-8957-4DD5-BCFD-9CE63CAB31DD}" destId="{723725E1-93B1-4BBD-8CEC-057314397EAC}" srcOrd="4" destOrd="0" presId="urn:microsoft.com/office/officeart/2018/5/layout/CenteredIconLabelDescriptionList"/>
    <dgm:cxn modelId="{04805006-BCB8-4FD4-A40D-9292BEC11314}" type="presParOf" srcId="{6C477A17-6A5F-407C-BD8B-41F30C2B628A}" destId="{FFA62A92-67CA-4E4E-BBFE-97A6002FCD2D}" srcOrd="11" destOrd="0" presId="urn:microsoft.com/office/officeart/2018/5/layout/CenteredIconLabelDescriptionList"/>
    <dgm:cxn modelId="{C408C9F7-98C0-42C3-9E95-2469C12A1EE3}" type="presParOf" srcId="{6C477A17-6A5F-407C-BD8B-41F30C2B628A}" destId="{B1B0587C-4241-4C60-8AE3-0101D7E0CCD6}" srcOrd="12" destOrd="0" presId="urn:microsoft.com/office/officeart/2018/5/layout/CenteredIconLabelDescriptionList"/>
    <dgm:cxn modelId="{AD8878B1-ECDB-4C85-A070-3540D36BFF1B}" type="presParOf" srcId="{B1B0587C-4241-4C60-8AE3-0101D7E0CCD6}" destId="{5AECEC4E-DCC5-43E9-81B5-3BFC28D878F7}" srcOrd="0" destOrd="0" presId="urn:microsoft.com/office/officeart/2018/5/layout/CenteredIconLabelDescriptionList"/>
    <dgm:cxn modelId="{861F07D7-876F-4303-8729-4CE10587437B}" type="presParOf" srcId="{B1B0587C-4241-4C60-8AE3-0101D7E0CCD6}" destId="{69499C67-EF5F-40C3-B9B9-00FB0745F896}" srcOrd="1" destOrd="0" presId="urn:microsoft.com/office/officeart/2018/5/layout/CenteredIconLabelDescriptionList"/>
    <dgm:cxn modelId="{C0A82A8B-8A59-4A28-8B63-5C1F191F915B}" type="presParOf" srcId="{B1B0587C-4241-4C60-8AE3-0101D7E0CCD6}" destId="{221937B5-2704-4531-9A19-EF34AB50EABF}" srcOrd="2" destOrd="0" presId="urn:microsoft.com/office/officeart/2018/5/layout/CenteredIconLabelDescriptionList"/>
    <dgm:cxn modelId="{58A8DDC3-EDC7-4375-A345-905FA120B118}" type="presParOf" srcId="{B1B0587C-4241-4C60-8AE3-0101D7E0CCD6}" destId="{3067F517-4644-4F45-BD6C-4EEE848C01D7}" srcOrd="3" destOrd="0" presId="urn:microsoft.com/office/officeart/2018/5/layout/CenteredIconLabelDescriptionList"/>
    <dgm:cxn modelId="{53D5707C-BFBB-4FDB-AAC6-534B59886042}" type="presParOf" srcId="{B1B0587C-4241-4C60-8AE3-0101D7E0CCD6}" destId="{30926793-6773-4CE5-A5F9-DA3E600F7A6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E91DC9-AEDA-474C-81FD-4F9B349685B3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F05D19-83C4-41B2-A094-589F5702DCE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Create more effective meetings:</a:t>
          </a:r>
        </a:p>
      </dgm:t>
    </dgm:pt>
    <dgm:pt modelId="{E1BA7C8E-2516-4CED-9076-6594F826AA46}" type="parTrans" cxnId="{EDDA6741-831B-4594-981B-7C61A51D61EF}">
      <dgm:prSet/>
      <dgm:spPr/>
      <dgm:t>
        <a:bodyPr/>
        <a:lstStyle/>
        <a:p>
          <a:endParaRPr lang="en-US"/>
        </a:p>
      </dgm:t>
    </dgm:pt>
    <dgm:pt modelId="{8E7E9221-E17B-425A-BBBA-8F75B92B60D5}" type="sibTrans" cxnId="{EDDA6741-831B-4594-981B-7C61A51D61EF}">
      <dgm:prSet/>
      <dgm:spPr/>
      <dgm:t>
        <a:bodyPr/>
        <a:lstStyle/>
        <a:p>
          <a:endParaRPr lang="en-US"/>
        </a:p>
      </dgm:t>
    </dgm:pt>
    <dgm:pt modelId="{1DB36CA0-5CDA-470B-ADB3-26ADA58201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Conduct In-person meetings when possible</a:t>
          </a:r>
        </a:p>
      </dgm:t>
    </dgm:pt>
    <dgm:pt modelId="{78814F70-4DFA-4985-A814-3809FD7C76E9}" type="parTrans" cxnId="{34714F6E-A6AD-4CAF-A14A-F03069EFB50B}">
      <dgm:prSet/>
      <dgm:spPr/>
      <dgm:t>
        <a:bodyPr/>
        <a:lstStyle/>
        <a:p>
          <a:endParaRPr lang="en-US"/>
        </a:p>
      </dgm:t>
    </dgm:pt>
    <dgm:pt modelId="{B6551C74-C99A-4351-8259-E611D7F2899E}" type="sibTrans" cxnId="{34714F6E-A6AD-4CAF-A14A-F03069EFB50B}">
      <dgm:prSet/>
      <dgm:spPr/>
      <dgm:t>
        <a:bodyPr/>
        <a:lstStyle/>
        <a:p>
          <a:endParaRPr lang="en-US"/>
        </a:p>
      </dgm:t>
    </dgm:pt>
    <dgm:pt modelId="{55C5D38A-D27A-42A6-A6D6-84E8B7BEDA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present in on-line meetings – turn on camera</a:t>
          </a:r>
        </a:p>
      </dgm:t>
    </dgm:pt>
    <dgm:pt modelId="{7A7AFFFB-0CD5-4546-8907-41B0F7B58039}" type="parTrans" cxnId="{5081ADB6-C137-4609-8FE2-DDC3B88BB2CA}">
      <dgm:prSet/>
      <dgm:spPr/>
      <dgm:t>
        <a:bodyPr/>
        <a:lstStyle/>
        <a:p>
          <a:endParaRPr lang="en-US"/>
        </a:p>
      </dgm:t>
    </dgm:pt>
    <dgm:pt modelId="{41CDB314-1D6E-49EB-9252-A6E9173BE3B6}" type="sibTrans" cxnId="{5081ADB6-C137-4609-8FE2-DDC3B88BB2CA}">
      <dgm:prSet/>
      <dgm:spPr/>
      <dgm:t>
        <a:bodyPr/>
        <a:lstStyle/>
        <a:p>
          <a:endParaRPr lang="en-US"/>
        </a:p>
      </dgm:t>
    </dgm:pt>
    <dgm:pt modelId="{29B0B67F-9367-4014-831C-2646A18067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Look to streamline Agenda – seek to clear Action Items</a:t>
          </a:r>
        </a:p>
      </dgm:t>
    </dgm:pt>
    <dgm:pt modelId="{AF22F768-E379-4EB7-B174-D25983EC4A9D}" type="parTrans" cxnId="{364DFA03-9033-4C79-900B-ED5E9986C782}">
      <dgm:prSet/>
      <dgm:spPr/>
      <dgm:t>
        <a:bodyPr/>
        <a:lstStyle/>
        <a:p>
          <a:endParaRPr lang="en-US"/>
        </a:p>
      </dgm:t>
    </dgm:pt>
    <dgm:pt modelId="{C0D5C4BB-3B54-4059-9142-8D61021E1E29}" type="sibTrans" cxnId="{364DFA03-9033-4C79-900B-ED5E9986C782}">
      <dgm:prSet/>
      <dgm:spPr/>
      <dgm:t>
        <a:bodyPr/>
        <a:lstStyle/>
        <a:p>
          <a:endParaRPr lang="en-US"/>
        </a:p>
      </dgm:t>
    </dgm:pt>
    <dgm:pt modelId="{EB89D28F-658C-4155-A1E9-F9A8FC2746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Come to each meeting prepared</a:t>
          </a:r>
        </a:p>
      </dgm:t>
    </dgm:pt>
    <dgm:pt modelId="{DDE04128-8684-4F55-B4F1-A29683E743FE}" type="parTrans" cxnId="{AC0F3929-D19B-4BF1-AC17-BDA0E2C6F5D5}">
      <dgm:prSet/>
      <dgm:spPr/>
      <dgm:t>
        <a:bodyPr/>
        <a:lstStyle/>
        <a:p>
          <a:endParaRPr lang="en-US"/>
        </a:p>
      </dgm:t>
    </dgm:pt>
    <dgm:pt modelId="{7444DE9E-CBDC-4E39-AE4B-596EE5845B03}" type="sibTrans" cxnId="{AC0F3929-D19B-4BF1-AC17-BDA0E2C6F5D5}">
      <dgm:prSet/>
      <dgm:spPr/>
      <dgm:t>
        <a:bodyPr/>
        <a:lstStyle/>
        <a:p>
          <a:endParaRPr lang="en-US"/>
        </a:p>
      </dgm:t>
    </dgm:pt>
    <dgm:pt modelId="{3F74E84B-15A4-46DE-A1FA-5BF7C243BC7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Align ALL design team members with Owner</a:t>
          </a:r>
        </a:p>
      </dgm:t>
    </dgm:pt>
    <dgm:pt modelId="{9C5F890A-4FE5-40F7-88CD-BD4E0CBF1737}" type="parTrans" cxnId="{24546076-01C1-4BB9-A886-FD7AAB26E261}">
      <dgm:prSet/>
      <dgm:spPr/>
      <dgm:t>
        <a:bodyPr/>
        <a:lstStyle/>
        <a:p>
          <a:endParaRPr lang="en-US"/>
        </a:p>
      </dgm:t>
    </dgm:pt>
    <dgm:pt modelId="{BBB55981-2013-4AA1-9FE5-E42F4CEB6F51}" type="sibTrans" cxnId="{24546076-01C1-4BB9-A886-FD7AAB26E261}">
      <dgm:prSet/>
      <dgm:spPr/>
      <dgm:t>
        <a:bodyPr/>
        <a:lstStyle/>
        <a:p>
          <a:endParaRPr lang="en-US"/>
        </a:p>
      </dgm:t>
    </dgm:pt>
    <dgm:pt modelId="{5FBA8D09-9CC9-4179-8D05-C1E99C5151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open communication with ALL Design Team and Owner</a:t>
          </a:r>
        </a:p>
      </dgm:t>
    </dgm:pt>
    <dgm:pt modelId="{7951CA81-2E2C-4062-8A50-8DAD5765D2B7}" type="parTrans" cxnId="{DAC88E91-DF73-4D08-AA48-5AF5F6E0667F}">
      <dgm:prSet/>
      <dgm:spPr/>
      <dgm:t>
        <a:bodyPr/>
        <a:lstStyle/>
        <a:p>
          <a:endParaRPr lang="en-US"/>
        </a:p>
      </dgm:t>
    </dgm:pt>
    <dgm:pt modelId="{D2661284-E12F-42C6-8F53-7C0A5266F38C}" type="sibTrans" cxnId="{DAC88E91-DF73-4D08-AA48-5AF5F6E0667F}">
      <dgm:prSet/>
      <dgm:spPr/>
      <dgm:t>
        <a:bodyPr/>
        <a:lstStyle/>
        <a:p>
          <a:endParaRPr lang="en-US"/>
        </a:p>
      </dgm:t>
    </dgm:pt>
    <dgm:pt modelId="{3E5F0634-18FF-4F0F-AFD5-1EE8F75842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Team Leaders need to promote consistency in communication</a:t>
          </a:r>
        </a:p>
      </dgm:t>
    </dgm:pt>
    <dgm:pt modelId="{FB2B0093-6327-45E9-A9AD-3D0ACA8FB737}" type="parTrans" cxnId="{DA1CA8A5-6DD3-461D-B1E8-EB8206BAD501}">
      <dgm:prSet/>
      <dgm:spPr/>
      <dgm:t>
        <a:bodyPr/>
        <a:lstStyle/>
        <a:p>
          <a:endParaRPr lang="en-US"/>
        </a:p>
      </dgm:t>
    </dgm:pt>
    <dgm:pt modelId="{30C416F1-E4DF-470B-9DDE-ACF25D64FF26}" type="sibTrans" cxnId="{DA1CA8A5-6DD3-461D-B1E8-EB8206BAD501}">
      <dgm:prSet/>
      <dgm:spPr/>
      <dgm:t>
        <a:bodyPr/>
        <a:lstStyle/>
        <a:p>
          <a:endParaRPr lang="en-US"/>
        </a:p>
      </dgm:t>
    </dgm:pt>
    <dgm:pt modelId="{59D5F281-F2DD-4B8D-93E2-2B92728DE55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Seek to promote Partnerships</a:t>
          </a:r>
        </a:p>
      </dgm:t>
    </dgm:pt>
    <dgm:pt modelId="{6462DEB3-5C91-4FDE-8606-0249F3B80E7C}" type="parTrans" cxnId="{F9C3FBFE-C7A2-43BA-B8D3-4175FCBB8552}">
      <dgm:prSet/>
      <dgm:spPr/>
      <dgm:t>
        <a:bodyPr/>
        <a:lstStyle/>
        <a:p>
          <a:endParaRPr lang="en-US"/>
        </a:p>
      </dgm:t>
    </dgm:pt>
    <dgm:pt modelId="{8482B097-EF72-4BD8-88F3-AA30EBA9E273}" type="sibTrans" cxnId="{F9C3FBFE-C7A2-43BA-B8D3-4175FCBB8552}">
      <dgm:prSet/>
      <dgm:spPr/>
      <dgm:t>
        <a:bodyPr/>
        <a:lstStyle/>
        <a:p>
          <a:endParaRPr lang="en-US"/>
        </a:p>
      </dgm:t>
    </dgm:pt>
    <dgm:pt modelId="{1179A1DC-86FF-4F9D-B12F-735911BBBC7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Use Collaborative Technology</a:t>
          </a:r>
        </a:p>
      </dgm:t>
    </dgm:pt>
    <dgm:pt modelId="{4F45C6F5-08EF-43B1-83C3-8C96595EE7D3}" type="parTrans" cxnId="{9B577F3B-CE91-49EA-8290-B0A675720D1E}">
      <dgm:prSet/>
      <dgm:spPr/>
      <dgm:t>
        <a:bodyPr/>
        <a:lstStyle/>
        <a:p>
          <a:endParaRPr lang="en-US"/>
        </a:p>
      </dgm:t>
    </dgm:pt>
    <dgm:pt modelId="{328F9172-659E-44CB-BC86-0B30016959FC}" type="sibTrans" cxnId="{9B577F3B-CE91-49EA-8290-B0A675720D1E}">
      <dgm:prSet/>
      <dgm:spPr/>
      <dgm:t>
        <a:bodyPr/>
        <a:lstStyle/>
        <a:p>
          <a:endParaRPr lang="en-US"/>
        </a:p>
      </dgm:t>
    </dgm:pt>
    <dgm:pt modelId="{AE8F19BA-1840-469F-BC36-EEDD313654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Such as BIM360, Bluebeam Studio</a:t>
          </a:r>
        </a:p>
      </dgm:t>
    </dgm:pt>
    <dgm:pt modelId="{45A15051-4226-4F7B-B756-9BABD8CD3719}" type="parTrans" cxnId="{55B695D6-1EEE-472E-944D-EDACE9BF4325}">
      <dgm:prSet/>
      <dgm:spPr/>
      <dgm:t>
        <a:bodyPr/>
        <a:lstStyle/>
        <a:p>
          <a:endParaRPr lang="en-US"/>
        </a:p>
      </dgm:t>
    </dgm:pt>
    <dgm:pt modelId="{5CED7206-0AF1-4246-A8EF-16AC8A9083CA}" type="sibTrans" cxnId="{55B695D6-1EEE-472E-944D-EDACE9BF4325}">
      <dgm:prSet/>
      <dgm:spPr/>
      <dgm:t>
        <a:bodyPr/>
        <a:lstStyle/>
        <a:p>
          <a:endParaRPr lang="en-US"/>
        </a:p>
      </dgm:t>
    </dgm:pt>
    <dgm:pt modelId="{E47D1E01-BCB3-43C7-84DB-84C49F18EA4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Avoid CYA postures</a:t>
          </a:r>
        </a:p>
      </dgm:t>
    </dgm:pt>
    <dgm:pt modelId="{C10D2E7D-B6C7-4D11-B6C7-4814A24565D0}" type="parTrans" cxnId="{6F663F24-7BD6-49BB-877A-12E4EF2AA25C}">
      <dgm:prSet/>
      <dgm:spPr/>
      <dgm:t>
        <a:bodyPr/>
        <a:lstStyle/>
        <a:p>
          <a:endParaRPr lang="en-US"/>
        </a:p>
      </dgm:t>
    </dgm:pt>
    <dgm:pt modelId="{C80BFD80-66B3-4DF1-92B5-A15307278C76}" type="sibTrans" cxnId="{6F663F24-7BD6-49BB-877A-12E4EF2AA25C}">
      <dgm:prSet/>
      <dgm:spPr/>
      <dgm:t>
        <a:bodyPr/>
        <a:lstStyle/>
        <a:p>
          <a:endParaRPr lang="en-US"/>
        </a:p>
      </dgm:t>
    </dgm:pt>
    <dgm:pt modelId="{747E55EC-1785-468D-8603-F652910838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kills collaboration</a:t>
          </a:r>
        </a:p>
      </dgm:t>
    </dgm:pt>
    <dgm:pt modelId="{8D9665B9-DC6A-417C-8E20-6A1090F0938D}" type="parTrans" cxnId="{C2340E88-5E8F-4A7A-957E-C40019CA6584}">
      <dgm:prSet/>
      <dgm:spPr/>
      <dgm:t>
        <a:bodyPr/>
        <a:lstStyle/>
        <a:p>
          <a:endParaRPr lang="en-US"/>
        </a:p>
      </dgm:t>
    </dgm:pt>
    <dgm:pt modelId="{5EE641B6-8C4F-4DD2-99DF-57FA65F7AFD7}" type="sibTrans" cxnId="{C2340E88-5E8F-4A7A-957E-C40019CA6584}">
      <dgm:prSet/>
      <dgm:spPr/>
      <dgm:t>
        <a:bodyPr/>
        <a:lstStyle/>
        <a:p>
          <a:endParaRPr lang="en-US"/>
        </a:p>
      </dgm:t>
    </dgm:pt>
    <dgm:pt modelId="{6C477A17-6A5F-407C-BD8B-41F30C2B628A}" type="pres">
      <dgm:prSet presAssocID="{8BE91DC9-AEDA-474C-81FD-4F9B349685B3}" presName="root" presStyleCnt="0">
        <dgm:presLayoutVars>
          <dgm:dir/>
          <dgm:resizeHandles val="exact"/>
        </dgm:presLayoutVars>
      </dgm:prSet>
      <dgm:spPr/>
    </dgm:pt>
    <dgm:pt modelId="{58A1BDBA-06A3-40A0-B78E-232DD3A82C99}" type="pres">
      <dgm:prSet presAssocID="{8EF05D19-83C4-41B2-A094-589F5702DCE7}" presName="compNode" presStyleCnt="0"/>
      <dgm:spPr/>
    </dgm:pt>
    <dgm:pt modelId="{7EFB6937-0BBE-4086-8C91-5BA10699175D}" type="pres">
      <dgm:prSet presAssocID="{8EF05D19-83C4-41B2-A094-589F5702DCE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4DC21706-9C46-40B5-AB9D-4F5040FBD29E}" type="pres">
      <dgm:prSet presAssocID="{8EF05D19-83C4-41B2-A094-589F5702DCE7}" presName="iconSpace" presStyleCnt="0"/>
      <dgm:spPr/>
    </dgm:pt>
    <dgm:pt modelId="{E0D1915E-48BC-4D6D-BEFD-59F86F61705D}" type="pres">
      <dgm:prSet presAssocID="{8EF05D19-83C4-41B2-A094-589F5702DCE7}" presName="parTx" presStyleLbl="revTx" presStyleIdx="0" presStyleCnt="12">
        <dgm:presLayoutVars>
          <dgm:chMax val="0"/>
          <dgm:chPref val="0"/>
        </dgm:presLayoutVars>
      </dgm:prSet>
      <dgm:spPr/>
    </dgm:pt>
    <dgm:pt modelId="{454EDFF9-7C6D-48FB-8A27-AF5C2043A4AB}" type="pres">
      <dgm:prSet presAssocID="{8EF05D19-83C4-41B2-A094-589F5702DCE7}" presName="txSpace" presStyleCnt="0"/>
      <dgm:spPr/>
    </dgm:pt>
    <dgm:pt modelId="{F845856B-33B1-421E-A785-CF9C83E69B2F}" type="pres">
      <dgm:prSet presAssocID="{8EF05D19-83C4-41B2-A094-589F5702DCE7}" presName="desTx" presStyleLbl="revTx" presStyleIdx="1" presStyleCnt="12">
        <dgm:presLayoutVars/>
      </dgm:prSet>
      <dgm:spPr/>
    </dgm:pt>
    <dgm:pt modelId="{A366FC9E-8952-410A-8C4A-19D773CFA719}" type="pres">
      <dgm:prSet presAssocID="{8E7E9221-E17B-425A-BBBA-8F75B92B60D5}" presName="sibTrans" presStyleCnt="0"/>
      <dgm:spPr/>
    </dgm:pt>
    <dgm:pt modelId="{280DEC4C-8F03-47F8-A56F-2756C064F3A7}" type="pres">
      <dgm:prSet presAssocID="{3F74E84B-15A4-46DE-A1FA-5BF7C243BC7A}" presName="compNode" presStyleCnt="0"/>
      <dgm:spPr/>
    </dgm:pt>
    <dgm:pt modelId="{FB75E595-8040-45D7-AC14-521A317897D0}" type="pres">
      <dgm:prSet presAssocID="{3F74E84B-15A4-46DE-A1FA-5BF7C243BC7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3FC425A7-58E9-4B28-8EDC-8335A3612F2C}" type="pres">
      <dgm:prSet presAssocID="{3F74E84B-15A4-46DE-A1FA-5BF7C243BC7A}" presName="iconSpace" presStyleCnt="0"/>
      <dgm:spPr/>
    </dgm:pt>
    <dgm:pt modelId="{B66D4CA9-8445-4DF9-8421-A9AB59134451}" type="pres">
      <dgm:prSet presAssocID="{3F74E84B-15A4-46DE-A1FA-5BF7C243BC7A}" presName="parTx" presStyleLbl="revTx" presStyleIdx="2" presStyleCnt="12">
        <dgm:presLayoutVars>
          <dgm:chMax val="0"/>
          <dgm:chPref val="0"/>
        </dgm:presLayoutVars>
      </dgm:prSet>
      <dgm:spPr/>
    </dgm:pt>
    <dgm:pt modelId="{9C9EB7CF-D6B7-4564-AA07-7074C1BC031E}" type="pres">
      <dgm:prSet presAssocID="{3F74E84B-15A4-46DE-A1FA-5BF7C243BC7A}" presName="txSpace" presStyleCnt="0"/>
      <dgm:spPr/>
    </dgm:pt>
    <dgm:pt modelId="{E204AAC6-5B9C-4A3E-9F03-AB56767AF1C5}" type="pres">
      <dgm:prSet presAssocID="{3F74E84B-15A4-46DE-A1FA-5BF7C243BC7A}" presName="desTx" presStyleLbl="revTx" presStyleIdx="3" presStyleCnt="12">
        <dgm:presLayoutVars/>
      </dgm:prSet>
      <dgm:spPr/>
    </dgm:pt>
    <dgm:pt modelId="{DDCCC78E-F7AC-4F34-B4B2-9D0DC594B2F0}" type="pres">
      <dgm:prSet presAssocID="{BBB55981-2013-4AA1-9FE5-E42F4CEB6F51}" presName="sibTrans" presStyleCnt="0"/>
      <dgm:spPr/>
    </dgm:pt>
    <dgm:pt modelId="{C70D1C51-6DEA-447F-94B3-E2F3AE91F432}" type="pres">
      <dgm:prSet presAssocID="{3E5F0634-18FF-4F0F-AFD5-1EE8F758427F}" presName="compNode" presStyleCnt="0"/>
      <dgm:spPr/>
    </dgm:pt>
    <dgm:pt modelId="{0F6D7EFC-8AA0-4F4C-957C-01356630DC27}" type="pres">
      <dgm:prSet presAssocID="{3E5F0634-18FF-4F0F-AFD5-1EE8F758427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 with solid fill"/>
        </a:ext>
      </dgm:extLst>
    </dgm:pt>
    <dgm:pt modelId="{FF95D915-DC01-422F-A8F1-4F29D7740BAA}" type="pres">
      <dgm:prSet presAssocID="{3E5F0634-18FF-4F0F-AFD5-1EE8F758427F}" presName="iconSpace" presStyleCnt="0"/>
      <dgm:spPr/>
    </dgm:pt>
    <dgm:pt modelId="{2941BEED-A7B2-49B3-A50C-BE4EB901D6D9}" type="pres">
      <dgm:prSet presAssocID="{3E5F0634-18FF-4F0F-AFD5-1EE8F758427F}" presName="parTx" presStyleLbl="revTx" presStyleIdx="4" presStyleCnt="12">
        <dgm:presLayoutVars>
          <dgm:chMax val="0"/>
          <dgm:chPref val="0"/>
        </dgm:presLayoutVars>
      </dgm:prSet>
      <dgm:spPr/>
    </dgm:pt>
    <dgm:pt modelId="{47634747-B102-4899-B1E3-9F00D3D0E670}" type="pres">
      <dgm:prSet presAssocID="{3E5F0634-18FF-4F0F-AFD5-1EE8F758427F}" presName="txSpace" presStyleCnt="0"/>
      <dgm:spPr/>
    </dgm:pt>
    <dgm:pt modelId="{B859FD61-6ECE-43D4-94DB-860F01D03CD2}" type="pres">
      <dgm:prSet presAssocID="{3E5F0634-18FF-4F0F-AFD5-1EE8F758427F}" presName="desTx" presStyleLbl="revTx" presStyleIdx="5" presStyleCnt="12">
        <dgm:presLayoutVars/>
      </dgm:prSet>
      <dgm:spPr/>
    </dgm:pt>
    <dgm:pt modelId="{449FF2A2-6F58-4095-9E08-01A8AAE0299C}" type="pres">
      <dgm:prSet presAssocID="{30C416F1-E4DF-470B-9DDE-ACF25D64FF26}" presName="sibTrans" presStyleCnt="0"/>
      <dgm:spPr/>
    </dgm:pt>
    <dgm:pt modelId="{9090FC60-E12A-4C94-B95C-0BD0B9C41853}" type="pres">
      <dgm:prSet presAssocID="{59D5F281-F2DD-4B8D-93E2-2B92728DE55B}" presName="compNode" presStyleCnt="0"/>
      <dgm:spPr/>
    </dgm:pt>
    <dgm:pt modelId="{3898D76E-908D-471F-A185-0CB1D2B29632}" type="pres">
      <dgm:prSet presAssocID="{59D5F281-F2DD-4B8D-93E2-2B92728DE55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8F1D90C5-3606-4AB4-A78B-DC85C0F628CD}" type="pres">
      <dgm:prSet presAssocID="{59D5F281-F2DD-4B8D-93E2-2B92728DE55B}" presName="iconSpace" presStyleCnt="0"/>
      <dgm:spPr/>
    </dgm:pt>
    <dgm:pt modelId="{A7D23CD9-1843-4E34-95A7-660268A0AD80}" type="pres">
      <dgm:prSet presAssocID="{59D5F281-F2DD-4B8D-93E2-2B92728DE55B}" presName="parTx" presStyleLbl="revTx" presStyleIdx="6" presStyleCnt="12">
        <dgm:presLayoutVars>
          <dgm:chMax val="0"/>
          <dgm:chPref val="0"/>
        </dgm:presLayoutVars>
      </dgm:prSet>
      <dgm:spPr/>
    </dgm:pt>
    <dgm:pt modelId="{B1DBC299-0991-448B-92BA-6B94B6F5FD3A}" type="pres">
      <dgm:prSet presAssocID="{59D5F281-F2DD-4B8D-93E2-2B92728DE55B}" presName="txSpace" presStyleCnt="0"/>
      <dgm:spPr/>
    </dgm:pt>
    <dgm:pt modelId="{35B9D1F6-29EE-4A14-9301-A1EC92F02C08}" type="pres">
      <dgm:prSet presAssocID="{59D5F281-F2DD-4B8D-93E2-2B92728DE55B}" presName="desTx" presStyleLbl="revTx" presStyleIdx="7" presStyleCnt="12">
        <dgm:presLayoutVars/>
      </dgm:prSet>
      <dgm:spPr/>
    </dgm:pt>
    <dgm:pt modelId="{1E06D215-B0A1-46A1-86A9-EE11D04FED61}" type="pres">
      <dgm:prSet presAssocID="{8482B097-EF72-4BD8-88F3-AA30EBA9E273}" presName="sibTrans" presStyleCnt="0"/>
      <dgm:spPr/>
    </dgm:pt>
    <dgm:pt modelId="{47DB1054-7AED-4B7B-B240-3CD673DFE626}" type="pres">
      <dgm:prSet presAssocID="{1179A1DC-86FF-4F9D-B12F-735911BBBC75}" presName="compNode" presStyleCnt="0"/>
      <dgm:spPr/>
    </dgm:pt>
    <dgm:pt modelId="{EB038CB0-0BD8-4DA0-BEF1-7515A80B7A71}" type="pres">
      <dgm:prSet presAssocID="{1179A1DC-86FF-4F9D-B12F-735911BBBC7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 with solid fill"/>
        </a:ext>
      </dgm:extLst>
    </dgm:pt>
    <dgm:pt modelId="{326AA990-E8E8-49F1-BB9D-9A5B8247E6B5}" type="pres">
      <dgm:prSet presAssocID="{1179A1DC-86FF-4F9D-B12F-735911BBBC75}" presName="iconSpace" presStyleCnt="0"/>
      <dgm:spPr/>
    </dgm:pt>
    <dgm:pt modelId="{DDDCB16A-8149-4E2A-BD48-1D424D811FDF}" type="pres">
      <dgm:prSet presAssocID="{1179A1DC-86FF-4F9D-B12F-735911BBBC75}" presName="parTx" presStyleLbl="revTx" presStyleIdx="8" presStyleCnt="12">
        <dgm:presLayoutVars>
          <dgm:chMax val="0"/>
          <dgm:chPref val="0"/>
        </dgm:presLayoutVars>
      </dgm:prSet>
      <dgm:spPr/>
    </dgm:pt>
    <dgm:pt modelId="{073D6043-9B6D-48C1-ADB6-C529CBFA956C}" type="pres">
      <dgm:prSet presAssocID="{1179A1DC-86FF-4F9D-B12F-735911BBBC75}" presName="txSpace" presStyleCnt="0"/>
      <dgm:spPr/>
    </dgm:pt>
    <dgm:pt modelId="{B6A4F257-1753-4E91-B559-1CAC76842A10}" type="pres">
      <dgm:prSet presAssocID="{1179A1DC-86FF-4F9D-B12F-735911BBBC75}" presName="desTx" presStyleLbl="revTx" presStyleIdx="9" presStyleCnt="12">
        <dgm:presLayoutVars/>
      </dgm:prSet>
      <dgm:spPr/>
    </dgm:pt>
    <dgm:pt modelId="{0075BBAF-41D1-4070-A011-8D184B7B7FA6}" type="pres">
      <dgm:prSet presAssocID="{328F9172-659E-44CB-BC86-0B30016959FC}" presName="sibTrans" presStyleCnt="0"/>
      <dgm:spPr/>
    </dgm:pt>
    <dgm:pt modelId="{333AF99F-BB71-4B91-974F-64B9CBEF48AC}" type="pres">
      <dgm:prSet presAssocID="{E47D1E01-BCB3-43C7-84DB-84C49F18EA47}" presName="compNode" presStyleCnt="0"/>
      <dgm:spPr/>
    </dgm:pt>
    <dgm:pt modelId="{CF3EDC1A-6C57-4EF8-810F-D05FB6DB3826}" type="pres">
      <dgm:prSet presAssocID="{E47D1E01-BCB3-43C7-84DB-84C49F18EA4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With Lightning And Rain with solid fill"/>
        </a:ext>
      </dgm:extLst>
    </dgm:pt>
    <dgm:pt modelId="{EAE36135-938F-4195-BC07-8E59E0D88B4B}" type="pres">
      <dgm:prSet presAssocID="{E47D1E01-BCB3-43C7-84DB-84C49F18EA47}" presName="iconSpace" presStyleCnt="0"/>
      <dgm:spPr/>
    </dgm:pt>
    <dgm:pt modelId="{88B00900-BBE1-4E1B-ACB9-1453C6FC5F52}" type="pres">
      <dgm:prSet presAssocID="{E47D1E01-BCB3-43C7-84DB-84C49F18EA47}" presName="parTx" presStyleLbl="revTx" presStyleIdx="10" presStyleCnt="12">
        <dgm:presLayoutVars>
          <dgm:chMax val="0"/>
          <dgm:chPref val="0"/>
        </dgm:presLayoutVars>
      </dgm:prSet>
      <dgm:spPr/>
    </dgm:pt>
    <dgm:pt modelId="{2F90ABCF-ACAE-4A75-A80D-2C3E030FFF37}" type="pres">
      <dgm:prSet presAssocID="{E47D1E01-BCB3-43C7-84DB-84C49F18EA47}" presName="txSpace" presStyleCnt="0"/>
      <dgm:spPr/>
    </dgm:pt>
    <dgm:pt modelId="{58A8B5C0-EA5F-4D73-ADE5-77571B9E214F}" type="pres">
      <dgm:prSet presAssocID="{E47D1E01-BCB3-43C7-84DB-84C49F18EA47}" presName="desTx" presStyleLbl="revTx" presStyleIdx="11" presStyleCnt="12">
        <dgm:presLayoutVars/>
      </dgm:prSet>
      <dgm:spPr/>
    </dgm:pt>
  </dgm:ptLst>
  <dgm:cxnLst>
    <dgm:cxn modelId="{04F80102-5B92-40CA-82F3-C0D2F55AD8FD}" type="presOf" srcId="{3E5F0634-18FF-4F0F-AFD5-1EE8F758427F}" destId="{2941BEED-A7B2-49B3-A50C-BE4EB901D6D9}" srcOrd="0" destOrd="0" presId="urn:microsoft.com/office/officeart/2018/5/layout/CenteredIconLabelDescriptionList"/>
    <dgm:cxn modelId="{364DFA03-9033-4C79-900B-ED5E9986C782}" srcId="{8EF05D19-83C4-41B2-A094-589F5702DCE7}" destId="{29B0B67F-9367-4014-831C-2646A18067D1}" srcOrd="2" destOrd="0" parTransId="{AF22F768-E379-4EB7-B174-D25983EC4A9D}" sibTransId="{C0D5C4BB-3B54-4059-9142-8D61021E1E29}"/>
    <dgm:cxn modelId="{7E99D60D-BA41-41E9-88B2-7A4A865B5A21}" type="presOf" srcId="{5FBA8D09-9CC9-4179-8D05-C1E99C515116}" destId="{E204AAC6-5B9C-4A3E-9F03-AB56767AF1C5}" srcOrd="0" destOrd="0" presId="urn:microsoft.com/office/officeart/2018/5/layout/CenteredIconLabelDescriptionList"/>
    <dgm:cxn modelId="{57B1CE0F-260A-42C7-8C8D-8E385E5BBC07}" type="presOf" srcId="{1DB36CA0-5CDA-470B-ADB3-26ADA58201FB}" destId="{F845856B-33B1-421E-A785-CF9C83E69B2F}" srcOrd="0" destOrd="0" presId="urn:microsoft.com/office/officeart/2018/5/layout/CenteredIconLabelDescriptionList"/>
    <dgm:cxn modelId="{0699A710-0998-4974-AB1D-312701F60C97}" type="presOf" srcId="{59D5F281-F2DD-4B8D-93E2-2B92728DE55B}" destId="{A7D23CD9-1843-4E34-95A7-660268A0AD80}" srcOrd="0" destOrd="0" presId="urn:microsoft.com/office/officeart/2018/5/layout/CenteredIconLabelDescriptionList"/>
    <dgm:cxn modelId="{EB19F310-011D-4079-85A5-B2C91D203DB7}" type="presOf" srcId="{1179A1DC-86FF-4F9D-B12F-735911BBBC75}" destId="{DDDCB16A-8149-4E2A-BD48-1D424D811FDF}" srcOrd="0" destOrd="0" presId="urn:microsoft.com/office/officeart/2018/5/layout/CenteredIconLabelDescriptionList"/>
    <dgm:cxn modelId="{6F663F24-7BD6-49BB-877A-12E4EF2AA25C}" srcId="{8BE91DC9-AEDA-474C-81FD-4F9B349685B3}" destId="{E47D1E01-BCB3-43C7-84DB-84C49F18EA47}" srcOrd="5" destOrd="0" parTransId="{C10D2E7D-B6C7-4D11-B6C7-4814A24565D0}" sibTransId="{C80BFD80-66B3-4DF1-92B5-A15307278C76}"/>
    <dgm:cxn modelId="{AC0F3929-D19B-4BF1-AC17-BDA0E2C6F5D5}" srcId="{8EF05D19-83C4-41B2-A094-589F5702DCE7}" destId="{EB89D28F-658C-4155-A1E9-F9A8FC274607}" srcOrd="3" destOrd="0" parTransId="{DDE04128-8684-4F55-B4F1-A29683E743FE}" sibTransId="{7444DE9E-CBDC-4E39-AE4B-596EE5845B03}"/>
    <dgm:cxn modelId="{C50C1736-3591-46A5-B244-8A3E760E9573}" type="presOf" srcId="{AE8F19BA-1840-469F-BC36-EEDD31365497}" destId="{B6A4F257-1753-4E91-B559-1CAC76842A10}" srcOrd="0" destOrd="0" presId="urn:microsoft.com/office/officeart/2018/5/layout/CenteredIconLabelDescriptionList"/>
    <dgm:cxn modelId="{9860C636-5BDC-478B-AC1A-40A8702AD029}" type="presOf" srcId="{29B0B67F-9367-4014-831C-2646A18067D1}" destId="{F845856B-33B1-421E-A785-CF9C83E69B2F}" srcOrd="0" destOrd="2" presId="urn:microsoft.com/office/officeart/2018/5/layout/CenteredIconLabelDescriptionList"/>
    <dgm:cxn modelId="{9B577F3B-CE91-49EA-8290-B0A675720D1E}" srcId="{8BE91DC9-AEDA-474C-81FD-4F9B349685B3}" destId="{1179A1DC-86FF-4F9D-B12F-735911BBBC75}" srcOrd="4" destOrd="0" parTransId="{4F45C6F5-08EF-43B1-83C3-8C96595EE7D3}" sibTransId="{328F9172-659E-44CB-BC86-0B30016959FC}"/>
    <dgm:cxn modelId="{EDDA6741-831B-4594-981B-7C61A51D61EF}" srcId="{8BE91DC9-AEDA-474C-81FD-4F9B349685B3}" destId="{8EF05D19-83C4-41B2-A094-589F5702DCE7}" srcOrd="0" destOrd="0" parTransId="{E1BA7C8E-2516-4CED-9076-6594F826AA46}" sibTransId="{8E7E9221-E17B-425A-BBBA-8F75B92B60D5}"/>
    <dgm:cxn modelId="{34714F6E-A6AD-4CAF-A14A-F03069EFB50B}" srcId="{8EF05D19-83C4-41B2-A094-589F5702DCE7}" destId="{1DB36CA0-5CDA-470B-ADB3-26ADA58201FB}" srcOrd="0" destOrd="0" parTransId="{78814F70-4DFA-4985-A814-3809FD7C76E9}" sibTransId="{B6551C74-C99A-4351-8259-E611D7F2899E}"/>
    <dgm:cxn modelId="{24546076-01C1-4BB9-A886-FD7AAB26E261}" srcId="{8BE91DC9-AEDA-474C-81FD-4F9B349685B3}" destId="{3F74E84B-15A4-46DE-A1FA-5BF7C243BC7A}" srcOrd="1" destOrd="0" parTransId="{9C5F890A-4FE5-40F7-88CD-BD4E0CBF1737}" sibTransId="{BBB55981-2013-4AA1-9FE5-E42F4CEB6F51}"/>
    <dgm:cxn modelId="{FE675484-1FF2-425A-95DB-C78A42670F89}" type="presOf" srcId="{55C5D38A-D27A-42A6-A6D6-84E8B7BEDAE9}" destId="{F845856B-33B1-421E-A785-CF9C83E69B2F}" srcOrd="0" destOrd="1" presId="urn:microsoft.com/office/officeart/2018/5/layout/CenteredIconLabelDescriptionList"/>
    <dgm:cxn modelId="{C2340E88-5E8F-4A7A-957E-C40019CA6584}" srcId="{E47D1E01-BCB3-43C7-84DB-84C49F18EA47}" destId="{747E55EC-1785-468D-8603-F65291083887}" srcOrd="0" destOrd="0" parTransId="{8D9665B9-DC6A-417C-8E20-6A1090F0938D}" sibTransId="{5EE641B6-8C4F-4DD2-99DF-57FA65F7AFD7}"/>
    <dgm:cxn modelId="{DAC88E91-DF73-4D08-AA48-5AF5F6E0667F}" srcId="{3F74E84B-15A4-46DE-A1FA-5BF7C243BC7A}" destId="{5FBA8D09-9CC9-4179-8D05-C1E99C515116}" srcOrd="0" destOrd="0" parTransId="{7951CA81-2E2C-4062-8A50-8DAD5765D2B7}" sibTransId="{D2661284-E12F-42C6-8F53-7C0A5266F38C}"/>
    <dgm:cxn modelId="{348D2A9F-839D-4088-9ACF-9ECFA1854E26}" type="presOf" srcId="{E47D1E01-BCB3-43C7-84DB-84C49F18EA47}" destId="{88B00900-BBE1-4E1B-ACB9-1453C6FC5F52}" srcOrd="0" destOrd="0" presId="urn:microsoft.com/office/officeart/2018/5/layout/CenteredIconLabelDescriptionList"/>
    <dgm:cxn modelId="{EE54C5A3-E8CA-43D6-B847-901D6A28E609}" type="presOf" srcId="{8BE91DC9-AEDA-474C-81FD-4F9B349685B3}" destId="{6C477A17-6A5F-407C-BD8B-41F30C2B628A}" srcOrd="0" destOrd="0" presId="urn:microsoft.com/office/officeart/2018/5/layout/CenteredIconLabelDescriptionList"/>
    <dgm:cxn modelId="{DA1CA8A5-6DD3-461D-B1E8-EB8206BAD501}" srcId="{8BE91DC9-AEDA-474C-81FD-4F9B349685B3}" destId="{3E5F0634-18FF-4F0F-AFD5-1EE8F758427F}" srcOrd="2" destOrd="0" parTransId="{FB2B0093-6327-45E9-A9AD-3D0ACA8FB737}" sibTransId="{30C416F1-E4DF-470B-9DDE-ACF25D64FF26}"/>
    <dgm:cxn modelId="{5081ADB6-C137-4609-8FE2-DDC3B88BB2CA}" srcId="{8EF05D19-83C4-41B2-A094-589F5702DCE7}" destId="{55C5D38A-D27A-42A6-A6D6-84E8B7BEDAE9}" srcOrd="1" destOrd="0" parTransId="{7A7AFFFB-0CD5-4546-8907-41B0F7B58039}" sibTransId="{41CDB314-1D6E-49EB-9252-A6E9173BE3B6}"/>
    <dgm:cxn modelId="{04EBD5C8-1955-4990-8600-5C43C1896001}" type="presOf" srcId="{3F74E84B-15A4-46DE-A1FA-5BF7C243BC7A}" destId="{B66D4CA9-8445-4DF9-8421-A9AB59134451}" srcOrd="0" destOrd="0" presId="urn:microsoft.com/office/officeart/2018/5/layout/CenteredIconLabelDescriptionList"/>
    <dgm:cxn modelId="{55B695D6-1EEE-472E-944D-EDACE9BF4325}" srcId="{1179A1DC-86FF-4F9D-B12F-735911BBBC75}" destId="{AE8F19BA-1840-469F-BC36-EEDD31365497}" srcOrd="0" destOrd="0" parTransId="{45A15051-4226-4F7B-B756-9BABD8CD3719}" sibTransId="{5CED7206-0AF1-4246-A8EF-16AC8A9083CA}"/>
    <dgm:cxn modelId="{0B87B7DF-4F19-4B37-BF01-846C361B1AB0}" type="presOf" srcId="{8EF05D19-83C4-41B2-A094-589F5702DCE7}" destId="{E0D1915E-48BC-4D6D-BEFD-59F86F61705D}" srcOrd="0" destOrd="0" presId="urn:microsoft.com/office/officeart/2018/5/layout/CenteredIconLabelDescriptionList"/>
    <dgm:cxn modelId="{6D2FC1E1-CD7B-4890-84AD-C98728D79883}" type="presOf" srcId="{EB89D28F-658C-4155-A1E9-F9A8FC274607}" destId="{F845856B-33B1-421E-A785-CF9C83E69B2F}" srcOrd="0" destOrd="3" presId="urn:microsoft.com/office/officeart/2018/5/layout/CenteredIconLabelDescriptionList"/>
    <dgm:cxn modelId="{CAAA82F9-C6B0-4B57-A120-B3F995AAE4E7}" type="presOf" srcId="{747E55EC-1785-468D-8603-F65291083887}" destId="{58A8B5C0-EA5F-4D73-ADE5-77571B9E214F}" srcOrd="0" destOrd="0" presId="urn:microsoft.com/office/officeart/2018/5/layout/CenteredIconLabelDescriptionList"/>
    <dgm:cxn modelId="{F9C3FBFE-C7A2-43BA-B8D3-4175FCBB8552}" srcId="{8BE91DC9-AEDA-474C-81FD-4F9B349685B3}" destId="{59D5F281-F2DD-4B8D-93E2-2B92728DE55B}" srcOrd="3" destOrd="0" parTransId="{6462DEB3-5C91-4FDE-8606-0249F3B80E7C}" sibTransId="{8482B097-EF72-4BD8-88F3-AA30EBA9E273}"/>
    <dgm:cxn modelId="{31482E31-5D34-45AC-A7EF-247DCFB8C3DB}" type="presParOf" srcId="{6C477A17-6A5F-407C-BD8B-41F30C2B628A}" destId="{58A1BDBA-06A3-40A0-B78E-232DD3A82C99}" srcOrd="0" destOrd="0" presId="urn:microsoft.com/office/officeart/2018/5/layout/CenteredIconLabelDescriptionList"/>
    <dgm:cxn modelId="{6B25783E-4D57-448B-BD70-96F020198E75}" type="presParOf" srcId="{58A1BDBA-06A3-40A0-B78E-232DD3A82C99}" destId="{7EFB6937-0BBE-4086-8C91-5BA10699175D}" srcOrd="0" destOrd="0" presId="urn:microsoft.com/office/officeart/2018/5/layout/CenteredIconLabelDescriptionList"/>
    <dgm:cxn modelId="{A4DE488C-D4BA-473D-80D6-EF54B8D0B87B}" type="presParOf" srcId="{58A1BDBA-06A3-40A0-B78E-232DD3A82C99}" destId="{4DC21706-9C46-40B5-AB9D-4F5040FBD29E}" srcOrd="1" destOrd="0" presId="urn:microsoft.com/office/officeart/2018/5/layout/CenteredIconLabelDescriptionList"/>
    <dgm:cxn modelId="{BA94C1A7-013B-4641-B892-07785B9C30CC}" type="presParOf" srcId="{58A1BDBA-06A3-40A0-B78E-232DD3A82C99}" destId="{E0D1915E-48BC-4D6D-BEFD-59F86F61705D}" srcOrd="2" destOrd="0" presId="urn:microsoft.com/office/officeart/2018/5/layout/CenteredIconLabelDescriptionList"/>
    <dgm:cxn modelId="{9BD71ACB-F11C-4866-B8B1-869F74A0CDCB}" type="presParOf" srcId="{58A1BDBA-06A3-40A0-B78E-232DD3A82C99}" destId="{454EDFF9-7C6D-48FB-8A27-AF5C2043A4AB}" srcOrd="3" destOrd="0" presId="urn:microsoft.com/office/officeart/2018/5/layout/CenteredIconLabelDescriptionList"/>
    <dgm:cxn modelId="{467DA67D-2949-4B00-8DD5-CB2EF311EA2B}" type="presParOf" srcId="{58A1BDBA-06A3-40A0-B78E-232DD3A82C99}" destId="{F845856B-33B1-421E-A785-CF9C83E69B2F}" srcOrd="4" destOrd="0" presId="urn:microsoft.com/office/officeart/2018/5/layout/CenteredIconLabelDescriptionList"/>
    <dgm:cxn modelId="{6CD9CF3C-46C3-4CAA-B8FE-39648E6E335F}" type="presParOf" srcId="{6C477A17-6A5F-407C-BD8B-41F30C2B628A}" destId="{A366FC9E-8952-410A-8C4A-19D773CFA719}" srcOrd="1" destOrd="0" presId="urn:microsoft.com/office/officeart/2018/5/layout/CenteredIconLabelDescriptionList"/>
    <dgm:cxn modelId="{4B75378F-EFA7-4ABF-8F64-32AC6155255A}" type="presParOf" srcId="{6C477A17-6A5F-407C-BD8B-41F30C2B628A}" destId="{280DEC4C-8F03-47F8-A56F-2756C064F3A7}" srcOrd="2" destOrd="0" presId="urn:microsoft.com/office/officeart/2018/5/layout/CenteredIconLabelDescriptionList"/>
    <dgm:cxn modelId="{91AA5C67-8368-4712-BB1C-1DD57AECD00A}" type="presParOf" srcId="{280DEC4C-8F03-47F8-A56F-2756C064F3A7}" destId="{FB75E595-8040-45D7-AC14-521A317897D0}" srcOrd="0" destOrd="0" presId="urn:microsoft.com/office/officeart/2018/5/layout/CenteredIconLabelDescriptionList"/>
    <dgm:cxn modelId="{803D2C75-3308-40DA-9C18-5C445AD4FC2F}" type="presParOf" srcId="{280DEC4C-8F03-47F8-A56F-2756C064F3A7}" destId="{3FC425A7-58E9-4B28-8EDC-8335A3612F2C}" srcOrd="1" destOrd="0" presId="urn:microsoft.com/office/officeart/2018/5/layout/CenteredIconLabelDescriptionList"/>
    <dgm:cxn modelId="{CA559D3B-D2AC-4226-AA8D-9AD2A69A0E67}" type="presParOf" srcId="{280DEC4C-8F03-47F8-A56F-2756C064F3A7}" destId="{B66D4CA9-8445-4DF9-8421-A9AB59134451}" srcOrd="2" destOrd="0" presId="urn:microsoft.com/office/officeart/2018/5/layout/CenteredIconLabelDescriptionList"/>
    <dgm:cxn modelId="{0A1F5EA1-2E18-47EF-8F2E-26CED2B1EE18}" type="presParOf" srcId="{280DEC4C-8F03-47F8-A56F-2756C064F3A7}" destId="{9C9EB7CF-D6B7-4564-AA07-7074C1BC031E}" srcOrd="3" destOrd="0" presId="urn:microsoft.com/office/officeart/2018/5/layout/CenteredIconLabelDescriptionList"/>
    <dgm:cxn modelId="{F9023297-C754-4E5D-89C1-2FDEBF20E188}" type="presParOf" srcId="{280DEC4C-8F03-47F8-A56F-2756C064F3A7}" destId="{E204AAC6-5B9C-4A3E-9F03-AB56767AF1C5}" srcOrd="4" destOrd="0" presId="urn:microsoft.com/office/officeart/2018/5/layout/CenteredIconLabelDescriptionList"/>
    <dgm:cxn modelId="{93158178-53A5-46D9-B43A-6AF770A379A1}" type="presParOf" srcId="{6C477A17-6A5F-407C-BD8B-41F30C2B628A}" destId="{DDCCC78E-F7AC-4F34-B4B2-9D0DC594B2F0}" srcOrd="3" destOrd="0" presId="urn:microsoft.com/office/officeart/2018/5/layout/CenteredIconLabelDescriptionList"/>
    <dgm:cxn modelId="{C612D2B6-09D9-460E-AD67-8E662DDFF7F4}" type="presParOf" srcId="{6C477A17-6A5F-407C-BD8B-41F30C2B628A}" destId="{C70D1C51-6DEA-447F-94B3-E2F3AE91F432}" srcOrd="4" destOrd="0" presId="urn:microsoft.com/office/officeart/2018/5/layout/CenteredIconLabelDescriptionList"/>
    <dgm:cxn modelId="{0E352051-8A5C-409D-8AAB-32702C7287D7}" type="presParOf" srcId="{C70D1C51-6DEA-447F-94B3-E2F3AE91F432}" destId="{0F6D7EFC-8AA0-4F4C-957C-01356630DC27}" srcOrd="0" destOrd="0" presId="urn:microsoft.com/office/officeart/2018/5/layout/CenteredIconLabelDescriptionList"/>
    <dgm:cxn modelId="{059C73AD-9DA9-44AB-8A39-24FF48F49B23}" type="presParOf" srcId="{C70D1C51-6DEA-447F-94B3-E2F3AE91F432}" destId="{FF95D915-DC01-422F-A8F1-4F29D7740BAA}" srcOrd="1" destOrd="0" presId="urn:microsoft.com/office/officeart/2018/5/layout/CenteredIconLabelDescriptionList"/>
    <dgm:cxn modelId="{C052B19C-4795-41E8-9826-42A36DC79EB9}" type="presParOf" srcId="{C70D1C51-6DEA-447F-94B3-E2F3AE91F432}" destId="{2941BEED-A7B2-49B3-A50C-BE4EB901D6D9}" srcOrd="2" destOrd="0" presId="urn:microsoft.com/office/officeart/2018/5/layout/CenteredIconLabelDescriptionList"/>
    <dgm:cxn modelId="{D67A948C-D59C-4A6F-83B7-AF59308AACB3}" type="presParOf" srcId="{C70D1C51-6DEA-447F-94B3-E2F3AE91F432}" destId="{47634747-B102-4899-B1E3-9F00D3D0E670}" srcOrd="3" destOrd="0" presId="urn:microsoft.com/office/officeart/2018/5/layout/CenteredIconLabelDescriptionList"/>
    <dgm:cxn modelId="{CCA48E52-3A51-4B0F-A9DF-EB3A51713497}" type="presParOf" srcId="{C70D1C51-6DEA-447F-94B3-E2F3AE91F432}" destId="{B859FD61-6ECE-43D4-94DB-860F01D03CD2}" srcOrd="4" destOrd="0" presId="urn:microsoft.com/office/officeart/2018/5/layout/CenteredIconLabelDescriptionList"/>
    <dgm:cxn modelId="{41BBE31A-E667-4F3A-934E-09321DED1715}" type="presParOf" srcId="{6C477A17-6A5F-407C-BD8B-41F30C2B628A}" destId="{449FF2A2-6F58-4095-9E08-01A8AAE0299C}" srcOrd="5" destOrd="0" presId="urn:microsoft.com/office/officeart/2018/5/layout/CenteredIconLabelDescriptionList"/>
    <dgm:cxn modelId="{7FAA43B6-7C8B-4B00-BB05-429D274102AB}" type="presParOf" srcId="{6C477A17-6A5F-407C-BD8B-41F30C2B628A}" destId="{9090FC60-E12A-4C94-B95C-0BD0B9C41853}" srcOrd="6" destOrd="0" presId="urn:microsoft.com/office/officeart/2018/5/layout/CenteredIconLabelDescriptionList"/>
    <dgm:cxn modelId="{BD57209E-3CB0-4988-A4FF-B6088FE75074}" type="presParOf" srcId="{9090FC60-E12A-4C94-B95C-0BD0B9C41853}" destId="{3898D76E-908D-471F-A185-0CB1D2B29632}" srcOrd="0" destOrd="0" presId="urn:microsoft.com/office/officeart/2018/5/layout/CenteredIconLabelDescriptionList"/>
    <dgm:cxn modelId="{06A2D23A-7C08-4F58-A498-F794333AE134}" type="presParOf" srcId="{9090FC60-E12A-4C94-B95C-0BD0B9C41853}" destId="{8F1D90C5-3606-4AB4-A78B-DC85C0F628CD}" srcOrd="1" destOrd="0" presId="urn:microsoft.com/office/officeart/2018/5/layout/CenteredIconLabelDescriptionList"/>
    <dgm:cxn modelId="{EE5EE7EE-E0E7-4595-B029-CC192ACF7D0B}" type="presParOf" srcId="{9090FC60-E12A-4C94-B95C-0BD0B9C41853}" destId="{A7D23CD9-1843-4E34-95A7-660268A0AD80}" srcOrd="2" destOrd="0" presId="urn:microsoft.com/office/officeart/2018/5/layout/CenteredIconLabelDescriptionList"/>
    <dgm:cxn modelId="{73271EB1-3621-42D7-9989-5604F7377867}" type="presParOf" srcId="{9090FC60-E12A-4C94-B95C-0BD0B9C41853}" destId="{B1DBC299-0991-448B-92BA-6B94B6F5FD3A}" srcOrd="3" destOrd="0" presId="urn:microsoft.com/office/officeart/2018/5/layout/CenteredIconLabelDescriptionList"/>
    <dgm:cxn modelId="{FDA9DD1C-C9FC-40B4-A505-9EBC491C3C0E}" type="presParOf" srcId="{9090FC60-E12A-4C94-B95C-0BD0B9C41853}" destId="{35B9D1F6-29EE-4A14-9301-A1EC92F02C08}" srcOrd="4" destOrd="0" presId="urn:microsoft.com/office/officeart/2018/5/layout/CenteredIconLabelDescriptionList"/>
    <dgm:cxn modelId="{91A5D756-890D-44C4-82B7-B29DD1F0541D}" type="presParOf" srcId="{6C477A17-6A5F-407C-BD8B-41F30C2B628A}" destId="{1E06D215-B0A1-46A1-86A9-EE11D04FED61}" srcOrd="7" destOrd="0" presId="urn:microsoft.com/office/officeart/2018/5/layout/CenteredIconLabelDescriptionList"/>
    <dgm:cxn modelId="{FAF0C8A3-BD72-42AC-8711-72818755E29C}" type="presParOf" srcId="{6C477A17-6A5F-407C-BD8B-41F30C2B628A}" destId="{47DB1054-7AED-4B7B-B240-3CD673DFE626}" srcOrd="8" destOrd="0" presId="urn:microsoft.com/office/officeart/2018/5/layout/CenteredIconLabelDescriptionList"/>
    <dgm:cxn modelId="{197F3CBF-1F33-4187-8720-CFF4646AE854}" type="presParOf" srcId="{47DB1054-7AED-4B7B-B240-3CD673DFE626}" destId="{EB038CB0-0BD8-4DA0-BEF1-7515A80B7A71}" srcOrd="0" destOrd="0" presId="urn:microsoft.com/office/officeart/2018/5/layout/CenteredIconLabelDescriptionList"/>
    <dgm:cxn modelId="{B0C73D71-A7C6-4D43-8164-071F1715770E}" type="presParOf" srcId="{47DB1054-7AED-4B7B-B240-3CD673DFE626}" destId="{326AA990-E8E8-49F1-BB9D-9A5B8247E6B5}" srcOrd="1" destOrd="0" presId="urn:microsoft.com/office/officeart/2018/5/layout/CenteredIconLabelDescriptionList"/>
    <dgm:cxn modelId="{FFC99BEC-59BC-433B-85D9-9164C1DA43E7}" type="presParOf" srcId="{47DB1054-7AED-4B7B-B240-3CD673DFE626}" destId="{DDDCB16A-8149-4E2A-BD48-1D424D811FDF}" srcOrd="2" destOrd="0" presId="urn:microsoft.com/office/officeart/2018/5/layout/CenteredIconLabelDescriptionList"/>
    <dgm:cxn modelId="{8D93FCE8-C7C5-43EF-B350-DD26B2CEEE59}" type="presParOf" srcId="{47DB1054-7AED-4B7B-B240-3CD673DFE626}" destId="{073D6043-9B6D-48C1-ADB6-C529CBFA956C}" srcOrd="3" destOrd="0" presId="urn:microsoft.com/office/officeart/2018/5/layout/CenteredIconLabelDescriptionList"/>
    <dgm:cxn modelId="{EE7CADFE-0362-483E-B44D-3BE0CCF3165D}" type="presParOf" srcId="{47DB1054-7AED-4B7B-B240-3CD673DFE626}" destId="{B6A4F257-1753-4E91-B559-1CAC76842A10}" srcOrd="4" destOrd="0" presId="urn:microsoft.com/office/officeart/2018/5/layout/CenteredIconLabelDescriptionList"/>
    <dgm:cxn modelId="{E67D70CB-0897-4453-93A8-353296379871}" type="presParOf" srcId="{6C477A17-6A5F-407C-BD8B-41F30C2B628A}" destId="{0075BBAF-41D1-4070-A011-8D184B7B7FA6}" srcOrd="9" destOrd="0" presId="urn:microsoft.com/office/officeart/2018/5/layout/CenteredIconLabelDescriptionList"/>
    <dgm:cxn modelId="{C91A93E4-D25F-4605-AD80-65FDFEB83322}" type="presParOf" srcId="{6C477A17-6A5F-407C-BD8B-41F30C2B628A}" destId="{333AF99F-BB71-4B91-974F-64B9CBEF48AC}" srcOrd="10" destOrd="0" presId="urn:microsoft.com/office/officeart/2018/5/layout/CenteredIconLabelDescriptionList"/>
    <dgm:cxn modelId="{FE64B0EA-CC11-486C-AE55-BA8E90487ECB}" type="presParOf" srcId="{333AF99F-BB71-4B91-974F-64B9CBEF48AC}" destId="{CF3EDC1A-6C57-4EF8-810F-D05FB6DB3826}" srcOrd="0" destOrd="0" presId="urn:microsoft.com/office/officeart/2018/5/layout/CenteredIconLabelDescriptionList"/>
    <dgm:cxn modelId="{12A28929-D335-4BDD-879A-DFC1B29FB16A}" type="presParOf" srcId="{333AF99F-BB71-4B91-974F-64B9CBEF48AC}" destId="{EAE36135-938F-4195-BC07-8E59E0D88B4B}" srcOrd="1" destOrd="0" presId="urn:microsoft.com/office/officeart/2018/5/layout/CenteredIconLabelDescriptionList"/>
    <dgm:cxn modelId="{D0EC859F-8E24-49F1-B415-657AF539318E}" type="presParOf" srcId="{333AF99F-BB71-4B91-974F-64B9CBEF48AC}" destId="{88B00900-BBE1-4E1B-ACB9-1453C6FC5F52}" srcOrd="2" destOrd="0" presId="urn:microsoft.com/office/officeart/2018/5/layout/CenteredIconLabelDescriptionList"/>
    <dgm:cxn modelId="{657BB914-AD70-40A5-939B-BE82A7D2A975}" type="presParOf" srcId="{333AF99F-BB71-4B91-974F-64B9CBEF48AC}" destId="{2F90ABCF-ACAE-4A75-A80D-2C3E030FFF37}" srcOrd="3" destOrd="0" presId="urn:microsoft.com/office/officeart/2018/5/layout/CenteredIconLabelDescriptionList"/>
    <dgm:cxn modelId="{AE2EEE65-7A72-4284-AA36-80FF8852D951}" type="presParOf" srcId="{333AF99F-BB71-4B91-974F-64B9CBEF48AC}" destId="{58A8B5C0-EA5F-4D73-ADE5-77571B9E214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E91DC9-AEDA-474C-81FD-4F9B349685B3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898E58-60F6-416D-900E-D41D63A62F0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Carefully select Project Delivery Method</a:t>
          </a:r>
        </a:p>
      </dgm:t>
    </dgm:pt>
    <dgm:pt modelId="{D6926579-4739-4FCB-9E25-CF0026BB17E9}" type="parTrans" cxnId="{50E346B0-21CD-4B1A-96C3-C1952F428772}">
      <dgm:prSet/>
      <dgm:spPr/>
      <dgm:t>
        <a:bodyPr/>
        <a:lstStyle/>
        <a:p>
          <a:endParaRPr lang="en-US"/>
        </a:p>
      </dgm:t>
    </dgm:pt>
    <dgm:pt modelId="{05BA35E5-B62F-447C-89ED-11AC362B25D9}" type="sibTrans" cxnId="{50E346B0-21CD-4B1A-96C3-C1952F428772}">
      <dgm:prSet/>
      <dgm:spPr/>
      <dgm:t>
        <a:bodyPr/>
        <a:lstStyle/>
        <a:p>
          <a:endParaRPr lang="en-US"/>
        </a:p>
      </dgm:t>
    </dgm:pt>
    <dgm:pt modelId="{75A786E3-FA07-41F1-B861-87ECC3C047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More collaborative: IPD and DB</a:t>
          </a:r>
        </a:p>
      </dgm:t>
    </dgm:pt>
    <dgm:pt modelId="{A864841C-5466-40AB-A72E-F293ACD76358}" type="parTrans" cxnId="{4714D8B9-19D9-4C69-9952-A51C4566944A}">
      <dgm:prSet/>
      <dgm:spPr/>
      <dgm:t>
        <a:bodyPr/>
        <a:lstStyle/>
        <a:p>
          <a:endParaRPr lang="en-US"/>
        </a:p>
      </dgm:t>
    </dgm:pt>
    <dgm:pt modelId="{52A82562-CCBC-496C-B988-F13916AC368A}" type="sibTrans" cxnId="{4714D8B9-19D9-4C69-9952-A51C4566944A}">
      <dgm:prSet/>
      <dgm:spPr/>
      <dgm:t>
        <a:bodyPr/>
        <a:lstStyle/>
        <a:p>
          <a:endParaRPr lang="en-US"/>
        </a:p>
      </dgm:t>
    </dgm:pt>
    <dgm:pt modelId="{10A8A52D-0337-4355-98C6-8C1DEB6CAD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Less collaborative: DBB, Hard Bid</a:t>
          </a:r>
        </a:p>
      </dgm:t>
    </dgm:pt>
    <dgm:pt modelId="{EBA2617E-77BF-48DD-AE15-8B9AD1A59F0D}" type="parTrans" cxnId="{B409B6CB-5A1A-442C-8A86-A3A01BCB9B7F}">
      <dgm:prSet/>
      <dgm:spPr/>
      <dgm:t>
        <a:bodyPr/>
        <a:lstStyle/>
        <a:p>
          <a:endParaRPr lang="en-US"/>
        </a:p>
      </dgm:t>
    </dgm:pt>
    <dgm:pt modelId="{E41A52B2-D1C6-4D53-A2FC-E9124BFF7440}" type="sibTrans" cxnId="{B409B6CB-5A1A-442C-8A86-A3A01BCB9B7F}">
      <dgm:prSet/>
      <dgm:spPr/>
      <dgm:t>
        <a:bodyPr/>
        <a:lstStyle/>
        <a:p>
          <a:endParaRPr lang="en-US"/>
        </a:p>
      </dgm:t>
    </dgm:pt>
    <dgm:pt modelId="{9AA98296-5DB9-4745-A900-DF0F9FB70BD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Always be accountable</a:t>
          </a:r>
        </a:p>
      </dgm:t>
    </dgm:pt>
    <dgm:pt modelId="{613636F3-DF83-430D-921E-873EA97594AF}" type="parTrans" cxnId="{DC5C78C1-03CD-495B-AC3C-69CB57AD437E}">
      <dgm:prSet/>
      <dgm:spPr/>
      <dgm:t>
        <a:bodyPr/>
        <a:lstStyle/>
        <a:p>
          <a:endParaRPr lang="en-US"/>
        </a:p>
      </dgm:t>
    </dgm:pt>
    <dgm:pt modelId="{AE13CDBC-EA06-47A4-9ADC-3655BF7F28BE}" type="sibTrans" cxnId="{DC5C78C1-03CD-495B-AC3C-69CB57AD437E}">
      <dgm:prSet/>
      <dgm:spPr/>
      <dgm:t>
        <a:bodyPr/>
        <a:lstStyle/>
        <a:p>
          <a:endParaRPr lang="en-US"/>
        </a:p>
      </dgm:t>
    </dgm:pt>
    <dgm:pt modelId="{EB363B73-BA17-46CF-8019-6734063E2D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Always do what you say you will do</a:t>
          </a:r>
        </a:p>
      </dgm:t>
    </dgm:pt>
    <dgm:pt modelId="{19BDF957-179A-4C87-8F9E-B9DC445263F0}" type="parTrans" cxnId="{0D22AF0B-4C9B-4309-91C3-F34770EF6D2A}">
      <dgm:prSet/>
      <dgm:spPr/>
      <dgm:t>
        <a:bodyPr/>
        <a:lstStyle/>
        <a:p>
          <a:endParaRPr lang="en-US"/>
        </a:p>
      </dgm:t>
    </dgm:pt>
    <dgm:pt modelId="{70CA1E5A-7908-4AEE-8116-A4EB8B1E4589}" type="sibTrans" cxnId="{0D22AF0B-4C9B-4309-91C3-F34770EF6D2A}">
      <dgm:prSet/>
      <dgm:spPr/>
      <dgm:t>
        <a:bodyPr/>
        <a:lstStyle/>
        <a:p>
          <a:endParaRPr lang="en-US"/>
        </a:p>
      </dgm:t>
    </dgm:pt>
    <dgm:pt modelId="{13025837-971B-4F9D-B133-BEEFDB6B90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Effective Communication Techniques:</a:t>
          </a:r>
        </a:p>
      </dgm:t>
    </dgm:pt>
    <dgm:pt modelId="{DA04758C-FF94-4E39-837C-055B7D23D35E}" type="parTrans" cxnId="{A5300084-2595-46D7-A7B6-2BA25DB6974C}">
      <dgm:prSet/>
      <dgm:spPr/>
      <dgm:t>
        <a:bodyPr/>
        <a:lstStyle/>
        <a:p>
          <a:endParaRPr lang="en-US"/>
        </a:p>
      </dgm:t>
    </dgm:pt>
    <dgm:pt modelId="{0745F72F-74D1-4520-A84F-43495D50F21A}" type="sibTrans" cxnId="{A5300084-2595-46D7-A7B6-2BA25DB6974C}">
      <dgm:prSet/>
      <dgm:spPr/>
      <dgm:t>
        <a:bodyPr/>
        <a:lstStyle/>
        <a:p>
          <a:endParaRPr lang="en-US"/>
        </a:p>
      </dgm:t>
    </dgm:pt>
    <dgm:pt modelId="{BFF96571-493D-4EC4-A4AB-2D06A3BEF9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Lots of follow-up, questions, clarity of assumptions</a:t>
          </a:r>
        </a:p>
      </dgm:t>
    </dgm:pt>
    <dgm:pt modelId="{8BDB9BC2-9E75-4A91-A653-1E4813E11AAC}" type="parTrans" cxnId="{BDC70392-13A4-4FBA-B8D2-26A2C7715841}">
      <dgm:prSet/>
      <dgm:spPr/>
      <dgm:t>
        <a:bodyPr/>
        <a:lstStyle/>
        <a:p>
          <a:endParaRPr lang="en-US"/>
        </a:p>
      </dgm:t>
    </dgm:pt>
    <dgm:pt modelId="{521ACA2A-EDEF-4768-912D-60F14D82F1EC}" type="sibTrans" cxnId="{BDC70392-13A4-4FBA-B8D2-26A2C7715841}">
      <dgm:prSet/>
      <dgm:spPr/>
      <dgm:t>
        <a:bodyPr/>
        <a:lstStyle/>
        <a:p>
          <a:endParaRPr lang="en-US"/>
        </a:p>
      </dgm:t>
    </dgm:pt>
    <dgm:pt modelId="{8278F55C-CCDB-4D10-9484-7E46B7B11B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Choice of message medium: Visuals/documents vs. conversations, or narrative only</a:t>
          </a:r>
        </a:p>
      </dgm:t>
    </dgm:pt>
    <dgm:pt modelId="{BB664FE8-5E53-40AF-B496-37CFBB079940}" type="parTrans" cxnId="{6E300446-CA7A-430B-B991-0FCCAA1BBF3B}">
      <dgm:prSet/>
      <dgm:spPr/>
      <dgm:t>
        <a:bodyPr/>
        <a:lstStyle/>
        <a:p>
          <a:endParaRPr lang="en-US"/>
        </a:p>
      </dgm:t>
    </dgm:pt>
    <dgm:pt modelId="{9D918EE3-6CB0-4B96-B976-7BB2BE291EC1}" type="sibTrans" cxnId="{6E300446-CA7A-430B-B991-0FCCAA1BBF3B}">
      <dgm:prSet/>
      <dgm:spPr/>
      <dgm:t>
        <a:bodyPr/>
        <a:lstStyle/>
        <a:p>
          <a:endParaRPr lang="en-US"/>
        </a:p>
      </dgm:t>
    </dgm:pt>
    <dgm:pt modelId="{16F9CA3C-0D77-4E8B-91CD-24D34B1A28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MS-Teams to your advantage – virtual and in-person</a:t>
          </a:r>
        </a:p>
      </dgm:t>
    </dgm:pt>
    <dgm:pt modelId="{C051BF13-546A-4D33-90A6-37F28CB84843}" type="parTrans" cxnId="{6DA9522A-A95B-4D6D-8E9B-A75C58F096B6}">
      <dgm:prSet/>
      <dgm:spPr/>
      <dgm:t>
        <a:bodyPr/>
        <a:lstStyle/>
        <a:p>
          <a:endParaRPr lang="en-US"/>
        </a:p>
      </dgm:t>
    </dgm:pt>
    <dgm:pt modelId="{8FD114D1-76A8-4BF8-B8D7-B87E06A82822}" type="sibTrans" cxnId="{6DA9522A-A95B-4D6D-8E9B-A75C58F096B6}">
      <dgm:prSet/>
      <dgm:spPr/>
      <dgm:t>
        <a:bodyPr/>
        <a:lstStyle/>
        <a:p>
          <a:endParaRPr lang="en-US"/>
        </a:p>
      </dgm:t>
    </dgm:pt>
    <dgm:pt modelId="{2A617C98-4FBE-4411-96F4-60D6E23B4F4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Important Skills Needed:</a:t>
          </a:r>
        </a:p>
      </dgm:t>
    </dgm:pt>
    <dgm:pt modelId="{7791D1FF-8981-44C5-A8F8-FD3436F65654}" type="parTrans" cxnId="{BCCF4B2F-C47C-4604-9FE7-DAF18B471E66}">
      <dgm:prSet/>
      <dgm:spPr/>
      <dgm:t>
        <a:bodyPr/>
        <a:lstStyle/>
        <a:p>
          <a:endParaRPr lang="en-US"/>
        </a:p>
      </dgm:t>
    </dgm:pt>
    <dgm:pt modelId="{D496222D-5264-4B10-B5F6-CB5CACA97B7C}" type="sibTrans" cxnId="{BCCF4B2F-C47C-4604-9FE7-DAF18B471E66}">
      <dgm:prSet/>
      <dgm:spPr/>
      <dgm:t>
        <a:bodyPr/>
        <a:lstStyle/>
        <a:p>
          <a:endParaRPr lang="en-US"/>
        </a:p>
      </dgm:t>
    </dgm:pt>
    <dgm:pt modelId="{A3C0B913-1DF1-40A9-9FA1-76514BAA09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Being able to articulate intent with drawing/sketch or other visual</a:t>
          </a:r>
        </a:p>
      </dgm:t>
    </dgm:pt>
    <dgm:pt modelId="{601F892A-4158-41FC-B8B7-53449BC50925}" type="parTrans" cxnId="{8FDDCD5F-3BD1-406C-B374-C822381697D6}">
      <dgm:prSet/>
      <dgm:spPr/>
      <dgm:t>
        <a:bodyPr/>
        <a:lstStyle/>
        <a:p>
          <a:endParaRPr lang="en-US"/>
        </a:p>
      </dgm:t>
    </dgm:pt>
    <dgm:pt modelId="{9E4F4FE4-AA50-45E6-9FF7-794E6EDDE18A}" type="sibTrans" cxnId="{8FDDCD5F-3BD1-406C-B374-C822381697D6}">
      <dgm:prSet/>
      <dgm:spPr/>
      <dgm:t>
        <a:bodyPr/>
        <a:lstStyle/>
        <a:p>
          <a:endParaRPr lang="en-US"/>
        </a:p>
      </dgm:t>
    </dgm:pt>
    <dgm:pt modelId="{80C32C96-ACE0-4355-A713-0F0274F4CC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Ability to clearly re-cap discussion and state high-level objectives</a:t>
          </a:r>
        </a:p>
      </dgm:t>
    </dgm:pt>
    <dgm:pt modelId="{02CEB442-1D04-4E17-82A9-8A96E76EBC3F}" type="parTrans" cxnId="{9373D887-34F1-4E60-A60A-9E3FD3D60113}">
      <dgm:prSet/>
      <dgm:spPr/>
      <dgm:t>
        <a:bodyPr/>
        <a:lstStyle/>
        <a:p>
          <a:endParaRPr lang="en-US"/>
        </a:p>
      </dgm:t>
    </dgm:pt>
    <dgm:pt modelId="{7BC9D3AF-3C00-4524-91C2-83A1AB33EA30}" type="sibTrans" cxnId="{9373D887-34F1-4E60-A60A-9E3FD3D60113}">
      <dgm:prSet/>
      <dgm:spPr/>
      <dgm:t>
        <a:bodyPr/>
        <a:lstStyle/>
        <a:p>
          <a:endParaRPr lang="en-US"/>
        </a:p>
      </dgm:t>
    </dgm:pt>
    <dgm:pt modelId="{3C2B9695-2E93-4DC1-A940-259E0A19E8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Ownership</a:t>
          </a:r>
        </a:p>
      </dgm:t>
    </dgm:pt>
    <dgm:pt modelId="{1412A9A7-76A7-429E-9F04-CB46653BD88B}" type="parTrans" cxnId="{CEE16EC8-2FAB-46E4-9696-4B5721A63CB9}">
      <dgm:prSet/>
      <dgm:spPr/>
      <dgm:t>
        <a:bodyPr/>
        <a:lstStyle/>
        <a:p>
          <a:endParaRPr lang="en-US"/>
        </a:p>
      </dgm:t>
    </dgm:pt>
    <dgm:pt modelId="{7D7F14BD-5E73-4238-A9AC-0E94E9166745}" type="sibTrans" cxnId="{CEE16EC8-2FAB-46E4-9696-4B5721A63CB9}">
      <dgm:prSet/>
      <dgm:spPr/>
      <dgm:t>
        <a:bodyPr/>
        <a:lstStyle/>
        <a:p>
          <a:endParaRPr lang="en-US"/>
        </a:p>
      </dgm:t>
    </dgm:pt>
    <dgm:pt modelId="{3F5D7A36-9362-495D-9B2E-C73F45550C7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28A8A3D-AD68-4705-A0B1-EAC36C3C48EA}" type="parTrans" cxnId="{4EC1BE63-20FA-4CEE-B79F-693A98EEED0C}">
      <dgm:prSet/>
      <dgm:spPr/>
      <dgm:t>
        <a:bodyPr/>
        <a:lstStyle/>
        <a:p>
          <a:endParaRPr lang="en-US"/>
        </a:p>
      </dgm:t>
    </dgm:pt>
    <dgm:pt modelId="{B02F944C-93D2-49A2-BA42-DBCAA10F8336}" type="sibTrans" cxnId="{4EC1BE63-20FA-4CEE-B79F-693A98EEED0C}">
      <dgm:prSet/>
      <dgm:spPr/>
      <dgm:t>
        <a:bodyPr/>
        <a:lstStyle/>
        <a:p>
          <a:endParaRPr lang="en-US"/>
        </a:p>
      </dgm:t>
    </dgm:pt>
    <dgm:pt modelId="{636FDD34-CC3B-4D26-BEFD-81FA5E9601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Clarity of document revisions</a:t>
          </a:r>
          <a:endParaRPr lang="en-US" dirty="0"/>
        </a:p>
      </dgm:t>
    </dgm:pt>
    <dgm:pt modelId="{23E027CE-AAB2-4B60-B432-DBB2822FB880}" type="parTrans" cxnId="{04993306-CDB8-4F70-9116-215E9F751C72}">
      <dgm:prSet/>
      <dgm:spPr/>
      <dgm:t>
        <a:bodyPr/>
        <a:lstStyle/>
        <a:p>
          <a:endParaRPr lang="en-US"/>
        </a:p>
      </dgm:t>
    </dgm:pt>
    <dgm:pt modelId="{4034B9F1-F103-4B8F-A92A-432A055BA04E}" type="sibTrans" cxnId="{04993306-CDB8-4F70-9116-215E9F751C72}">
      <dgm:prSet/>
      <dgm:spPr/>
      <dgm:t>
        <a:bodyPr/>
        <a:lstStyle/>
        <a:p>
          <a:endParaRPr lang="en-US"/>
        </a:p>
      </dgm:t>
    </dgm:pt>
    <dgm:pt modelId="{1DBFBAB2-E75E-45A9-96D7-698AD233F43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Use of Pre-Award and Post-Award Meetings</a:t>
          </a:r>
        </a:p>
      </dgm:t>
    </dgm:pt>
    <dgm:pt modelId="{80AA561C-325E-44F1-87B8-7FA11F23970D}" type="parTrans" cxnId="{B55C2EE3-EF39-41B5-95C0-6EE5761A99D9}">
      <dgm:prSet/>
      <dgm:spPr/>
      <dgm:t>
        <a:bodyPr/>
        <a:lstStyle/>
        <a:p>
          <a:endParaRPr lang="en-US"/>
        </a:p>
      </dgm:t>
    </dgm:pt>
    <dgm:pt modelId="{32A0050B-DD0D-4DAC-AF04-17E5710B28AC}" type="sibTrans" cxnId="{B55C2EE3-EF39-41B5-95C0-6EE5761A99D9}">
      <dgm:prSet/>
      <dgm:spPr/>
      <dgm:t>
        <a:bodyPr/>
        <a:lstStyle/>
        <a:p>
          <a:endParaRPr lang="en-US"/>
        </a:p>
      </dgm:t>
    </dgm:pt>
    <dgm:pt modelId="{CA6816EA-34B0-4091-934E-A3B92F6BA9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Always follow up with new information</a:t>
          </a:r>
        </a:p>
      </dgm:t>
    </dgm:pt>
    <dgm:pt modelId="{E8C987F2-B0EC-4917-B4AF-6E1918E3481A}" type="parTrans" cxnId="{ADA8D224-568F-4AD6-8AEB-17DE59F54BAF}">
      <dgm:prSet/>
      <dgm:spPr/>
      <dgm:t>
        <a:bodyPr/>
        <a:lstStyle/>
        <a:p>
          <a:endParaRPr lang="en-US"/>
        </a:p>
      </dgm:t>
    </dgm:pt>
    <dgm:pt modelId="{7A70430C-4AF4-4D26-8508-72684A16505F}" type="sibTrans" cxnId="{ADA8D224-568F-4AD6-8AEB-17DE59F54BAF}">
      <dgm:prSet/>
      <dgm:spPr/>
      <dgm:t>
        <a:bodyPr/>
        <a:lstStyle/>
        <a:p>
          <a:endParaRPr lang="en-US"/>
        </a:p>
      </dgm:t>
    </dgm:pt>
    <dgm:pt modelId="{6C477A17-6A5F-407C-BD8B-41F30C2B628A}" type="pres">
      <dgm:prSet presAssocID="{8BE91DC9-AEDA-474C-81FD-4F9B349685B3}" presName="root" presStyleCnt="0">
        <dgm:presLayoutVars>
          <dgm:dir/>
          <dgm:resizeHandles val="exact"/>
        </dgm:presLayoutVars>
      </dgm:prSet>
      <dgm:spPr/>
    </dgm:pt>
    <dgm:pt modelId="{D0D9CBB0-189F-49E0-851A-8A6F8CA573E8}" type="pres">
      <dgm:prSet presAssocID="{FF898E58-60F6-416D-900E-D41D63A62F02}" presName="compNode" presStyleCnt="0"/>
      <dgm:spPr/>
    </dgm:pt>
    <dgm:pt modelId="{AC3451D2-677B-48F2-938C-96F16CEF2E16}" type="pres">
      <dgm:prSet presAssocID="{FF898E58-60F6-416D-900E-D41D63A62F0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inuous Improvement with solid fill"/>
        </a:ext>
      </dgm:extLst>
    </dgm:pt>
    <dgm:pt modelId="{5DD4BBCB-0EE6-423E-AC28-9DD489E44B60}" type="pres">
      <dgm:prSet presAssocID="{FF898E58-60F6-416D-900E-D41D63A62F02}" presName="iconSpace" presStyleCnt="0"/>
      <dgm:spPr/>
    </dgm:pt>
    <dgm:pt modelId="{AACF5C94-C2ED-4272-B5C0-7452E1BC9926}" type="pres">
      <dgm:prSet presAssocID="{FF898E58-60F6-416D-900E-D41D63A62F02}" presName="parTx" presStyleLbl="revTx" presStyleIdx="0" presStyleCnt="10">
        <dgm:presLayoutVars>
          <dgm:chMax val="0"/>
          <dgm:chPref val="0"/>
        </dgm:presLayoutVars>
      </dgm:prSet>
      <dgm:spPr/>
    </dgm:pt>
    <dgm:pt modelId="{2BEA25B4-DAE7-400B-A998-E06AA2211287}" type="pres">
      <dgm:prSet presAssocID="{FF898E58-60F6-416D-900E-D41D63A62F02}" presName="txSpace" presStyleCnt="0"/>
      <dgm:spPr/>
    </dgm:pt>
    <dgm:pt modelId="{BE4C6E90-DBD4-457F-9140-9963A06D71A4}" type="pres">
      <dgm:prSet presAssocID="{FF898E58-60F6-416D-900E-D41D63A62F02}" presName="desTx" presStyleLbl="revTx" presStyleIdx="1" presStyleCnt="10">
        <dgm:presLayoutVars/>
      </dgm:prSet>
      <dgm:spPr/>
    </dgm:pt>
    <dgm:pt modelId="{2CDC0F40-E926-4CA4-895E-A6CDE7ECDC23}" type="pres">
      <dgm:prSet presAssocID="{05BA35E5-B62F-447C-89ED-11AC362B25D9}" presName="sibTrans" presStyleCnt="0"/>
      <dgm:spPr/>
    </dgm:pt>
    <dgm:pt modelId="{BE6DCBA2-1EEE-4F8B-A358-5C80C3784965}" type="pres">
      <dgm:prSet presAssocID="{1DBFBAB2-E75E-45A9-96D7-698AD233F438}" presName="compNode" presStyleCnt="0"/>
      <dgm:spPr/>
    </dgm:pt>
    <dgm:pt modelId="{8C236670-4B76-4847-8568-E1237CBBAFF8}" type="pres">
      <dgm:prSet presAssocID="{1DBFBAB2-E75E-45A9-96D7-698AD233F43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8A0813EC-2749-4EC8-AB7C-8C96D7D99F59}" type="pres">
      <dgm:prSet presAssocID="{1DBFBAB2-E75E-45A9-96D7-698AD233F438}" presName="iconSpace" presStyleCnt="0"/>
      <dgm:spPr/>
    </dgm:pt>
    <dgm:pt modelId="{F8EAF9F2-ABD4-45E9-8EC0-7DE9B04B5E34}" type="pres">
      <dgm:prSet presAssocID="{1DBFBAB2-E75E-45A9-96D7-698AD233F438}" presName="parTx" presStyleLbl="revTx" presStyleIdx="2" presStyleCnt="10">
        <dgm:presLayoutVars>
          <dgm:chMax val="0"/>
          <dgm:chPref val="0"/>
        </dgm:presLayoutVars>
      </dgm:prSet>
      <dgm:spPr/>
    </dgm:pt>
    <dgm:pt modelId="{7B213966-2936-4245-A77F-A6F32553500E}" type="pres">
      <dgm:prSet presAssocID="{1DBFBAB2-E75E-45A9-96D7-698AD233F438}" presName="txSpace" presStyleCnt="0"/>
      <dgm:spPr/>
    </dgm:pt>
    <dgm:pt modelId="{0A47491A-5350-41B4-ABF8-D18EE96C20A5}" type="pres">
      <dgm:prSet presAssocID="{1DBFBAB2-E75E-45A9-96D7-698AD233F438}" presName="desTx" presStyleLbl="revTx" presStyleIdx="3" presStyleCnt="10">
        <dgm:presLayoutVars/>
      </dgm:prSet>
      <dgm:spPr/>
    </dgm:pt>
    <dgm:pt modelId="{4E97A24D-95D0-4C8C-88BB-172826FA1459}" type="pres">
      <dgm:prSet presAssocID="{32A0050B-DD0D-4DAC-AF04-17E5710B28AC}" presName="sibTrans" presStyleCnt="0"/>
      <dgm:spPr/>
    </dgm:pt>
    <dgm:pt modelId="{ADD69238-E588-4077-BA8D-D90A1BD76983}" type="pres">
      <dgm:prSet presAssocID="{9AA98296-5DB9-4745-A900-DF0F9FB70BD7}" presName="compNode" presStyleCnt="0"/>
      <dgm:spPr/>
    </dgm:pt>
    <dgm:pt modelId="{C2B67F99-6C04-4BB5-8442-2FA959A2E080}" type="pres">
      <dgm:prSet presAssocID="{9AA98296-5DB9-4745-A900-DF0F9FB70BD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 with solid fill"/>
        </a:ext>
      </dgm:extLst>
    </dgm:pt>
    <dgm:pt modelId="{BA10F7B9-DD1F-4EC3-8D56-8CB2107274E2}" type="pres">
      <dgm:prSet presAssocID="{9AA98296-5DB9-4745-A900-DF0F9FB70BD7}" presName="iconSpace" presStyleCnt="0"/>
      <dgm:spPr/>
    </dgm:pt>
    <dgm:pt modelId="{094E94A8-5DBA-408B-B275-8B476195BBCE}" type="pres">
      <dgm:prSet presAssocID="{9AA98296-5DB9-4745-A900-DF0F9FB70BD7}" presName="parTx" presStyleLbl="revTx" presStyleIdx="4" presStyleCnt="10">
        <dgm:presLayoutVars>
          <dgm:chMax val="0"/>
          <dgm:chPref val="0"/>
        </dgm:presLayoutVars>
      </dgm:prSet>
      <dgm:spPr/>
    </dgm:pt>
    <dgm:pt modelId="{376B8519-BF53-4959-AD4D-1F453983499E}" type="pres">
      <dgm:prSet presAssocID="{9AA98296-5DB9-4745-A900-DF0F9FB70BD7}" presName="txSpace" presStyleCnt="0"/>
      <dgm:spPr/>
    </dgm:pt>
    <dgm:pt modelId="{011E102B-ACE3-4799-A63E-87BBD3E5F35B}" type="pres">
      <dgm:prSet presAssocID="{9AA98296-5DB9-4745-A900-DF0F9FB70BD7}" presName="desTx" presStyleLbl="revTx" presStyleIdx="5" presStyleCnt="10">
        <dgm:presLayoutVars/>
      </dgm:prSet>
      <dgm:spPr/>
    </dgm:pt>
    <dgm:pt modelId="{A962FDCA-7D9C-4862-9E4B-8E727203BB6C}" type="pres">
      <dgm:prSet presAssocID="{AE13CDBC-EA06-47A4-9ADC-3655BF7F28BE}" presName="sibTrans" presStyleCnt="0"/>
      <dgm:spPr/>
    </dgm:pt>
    <dgm:pt modelId="{C888D3A3-49B2-460F-931F-963CF83DCD02}" type="pres">
      <dgm:prSet presAssocID="{13025837-971B-4F9D-B133-BEEFDB6B90D8}" presName="compNode" presStyleCnt="0"/>
      <dgm:spPr/>
    </dgm:pt>
    <dgm:pt modelId="{6154BB82-0EE6-4242-B738-E8778DAECAB8}" type="pres">
      <dgm:prSet presAssocID="{13025837-971B-4F9D-B133-BEEFDB6B90D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BF8FE7BB-E4CB-4E17-9C91-F2F63E52FAB0}" type="pres">
      <dgm:prSet presAssocID="{13025837-971B-4F9D-B133-BEEFDB6B90D8}" presName="iconSpace" presStyleCnt="0"/>
      <dgm:spPr/>
    </dgm:pt>
    <dgm:pt modelId="{2356266A-3578-460C-972D-F630E45F059C}" type="pres">
      <dgm:prSet presAssocID="{13025837-971B-4F9D-B133-BEEFDB6B90D8}" presName="parTx" presStyleLbl="revTx" presStyleIdx="6" presStyleCnt="10">
        <dgm:presLayoutVars>
          <dgm:chMax val="0"/>
          <dgm:chPref val="0"/>
        </dgm:presLayoutVars>
      </dgm:prSet>
      <dgm:spPr/>
    </dgm:pt>
    <dgm:pt modelId="{E3B21C3B-6649-4FD2-9F3E-AF4902D9C522}" type="pres">
      <dgm:prSet presAssocID="{13025837-971B-4F9D-B133-BEEFDB6B90D8}" presName="txSpace" presStyleCnt="0"/>
      <dgm:spPr/>
    </dgm:pt>
    <dgm:pt modelId="{8F2F43A1-693D-4C12-9EDC-1E5216F2FA16}" type="pres">
      <dgm:prSet presAssocID="{13025837-971B-4F9D-B133-BEEFDB6B90D8}" presName="desTx" presStyleLbl="revTx" presStyleIdx="7" presStyleCnt="10">
        <dgm:presLayoutVars/>
      </dgm:prSet>
      <dgm:spPr/>
    </dgm:pt>
    <dgm:pt modelId="{989B37DB-6535-4D87-AB78-F340A92E1FD1}" type="pres">
      <dgm:prSet presAssocID="{0745F72F-74D1-4520-A84F-43495D50F21A}" presName="sibTrans" presStyleCnt="0"/>
      <dgm:spPr/>
    </dgm:pt>
    <dgm:pt modelId="{73647975-FFC7-4070-AE93-F26AD30E94AD}" type="pres">
      <dgm:prSet presAssocID="{2A617C98-4FBE-4411-96F4-60D6E23B4F44}" presName="compNode" presStyleCnt="0"/>
      <dgm:spPr/>
    </dgm:pt>
    <dgm:pt modelId="{92F3A2C4-92F8-4CF9-B6CF-294E9B5028E7}" type="pres">
      <dgm:prSet presAssocID="{2A617C98-4FBE-4411-96F4-60D6E23B4F4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BCB3C9D4-455A-4F99-9BE1-0487D41FE601}" type="pres">
      <dgm:prSet presAssocID="{2A617C98-4FBE-4411-96F4-60D6E23B4F44}" presName="iconSpace" presStyleCnt="0"/>
      <dgm:spPr/>
    </dgm:pt>
    <dgm:pt modelId="{AE8B736B-8F74-4C3A-BDB4-AEB470302148}" type="pres">
      <dgm:prSet presAssocID="{2A617C98-4FBE-4411-96F4-60D6E23B4F44}" presName="parTx" presStyleLbl="revTx" presStyleIdx="8" presStyleCnt="10">
        <dgm:presLayoutVars>
          <dgm:chMax val="0"/>
          <dgm:chPref val="0"/>
        </dgm:presLayoutVars>
      </dgm:prSet>
      <dgm:spPr/>
    </dgm:pt>
    <dgm:pt modelId="{3297146E-783A-464B-8F37-9B1AF3745B6A}" type="pres">
      <dgm:prSet presAssocID="{2A617C98-4FBE-4411-96F4-60D6E23B4F44}" presName="txSpace" presStyleCnt="0"/>
      <dgm:spPr/>
    </dgm:pt>
    <dgm:pt modelId="{BA11AB82-36BD-432D-9D75-4C3A54936143}" type="pres">
      <dgm:prSet presAssocID="{2A617C98-4FBE-4411-96F4-60D6E23B4F44}" presName="desTx" presStyleLbl="revTx" presStyleIdx="9" presStyleCnt="10">
        <dgm:presLayoutVars/>
      </dgm:prSet>
      <dgm:spPr/>
    </dgm:pt>
  </dgm:ptLst>
  <dgm:cxnLst>
    <dgm:cxn modelId="{04993306-CDB8-4F70-9116-215E9F751C72}" srcId="{2A617C98-4FBE-4411-96F4-60D6E23B4F44}" destId="{636FDD34-CC3B-4D26-BEFD-81FA5E960191}" srcOrd="1" destOrd="0" parTransId="{23E027CE-AAB2-4B60-B432-DBB2822FB880}" sibTransId="{4034B9F1-F103-4B8F-A92A-432A055BA04E}"/>
    <dgm:cxn modelId="{75AC5E0A-46B4-4E50-A28F-C966F8788365}" type="presOf" srcId="{CA6816EA-34B0-4091-934E-A3B92F6BA99E}" destId="{0A47491A-5350-41B4-ABF8-D18EE96C20A5}" srcOrd="0" destOrd="0" presId="urn:microsoft.com/office/officeart/2018/5/layout/CenteredIconLabelDescriptionList"/>
    <dgm:cxn modelId="{0D22AF0B-4C9B-4309-91C3-F34770EF6D2A}" srcId="{9AA98296-5DB9-4745-A900-DF0F9FB70BD7}" destId="{EB363B73-BA17-46CF-8019-6734063E2D09}" srcOrd="0" destOrd="0" parTransId="{19BDF957-179A-4C87-8F9E-B9DC445263F0}" sibTransId="{70CA1E5A-7908-4AEE-8116-A4EB8B1E4589}"/>
    <dgm:cxn modelId="{1D4C1B14-745C-47CD-814F-6736A301B153}" type="presOf" srcId="{2A617C98-4FBE-4411-96F4-60D6E23B4F44}" destId="{AE8B736B-8F74-4C3A-BDB4-AEB470302148}" srcOrd="0" destOrd="0" presId="urn:microsoft.com/office/officeart/2018/5/layout/CenteredIconLabelDescriptionList"/>
    <dgm:cxn modelId="{96163620-C5BF-4850-A206-7BAF16F344E0}" type="presOf" srcId="{FF898E58-60F6-416D-900E-D41D63A62F02}" destId="{AACF5C94-C2ED-4272-B5C0-7452E1BC9926}" srcOrd="0" destOrd="0" presId="urn:microsoft.com/office/officeart/2018/5/layout/CenteredIconLabelDescriptionList"/>
    <dgm:cxn modelId="{ADA8D224-568F-4AD6-8AEB-17DE59F54BAF}" srcId="{1DBFBAB2-E75E-45A9-96D7-698AD233F438}" destId="{CA6816EA-34B0-4091-934E-A3B92F6BA99E}" srcOrd="0" destOrd="0" parTransId="{E8C987F2-B0EC-4917-B4AF-6E1918E3481A}" sibTransId="{7A70430C-4AF4-4D26-8508-72684A16505F}"/>
    <dgm:cxn modelId="{ED87DE26-D2B7-49F6-A023-6C7512128EE9}" type="presOf" srcId="{13025837-971B-4F9D-B133-BEEFDB6B90D8}" destId="{2356266A-3578-460C-972D-F630E45F059C}" srcOrd="0" destOrd="0" presId="urn:microsoft.com/office/officeart/2018/5/layout/CenteredIconLabelDescriptionList"/>
    <dgm:cxn modelId="{6DA9522A-A95B-4D6D-8E9B-A75C58F096B6}" srcId="{13025837-971B-4F9D-B133-BEEFDB6B90D8}" destId="{16F9CA3C-0D77-4E8B-91CD-24D34B1A28CB}" srcOrd="2" destOrd="0" parTransId="{C051BF13-546A-4D33-90A6-37F28CB84843}" sibTransId="{8FD114D1-76A8-4BF8-B8D7-B87E06A82822}"/>
    <dgm:cxn modelId="{BCCF4B2F-C47C-4604-9FE7-DAF18B471E66}" srcId="{8BE91DC9-AEDA-474C-81FD-4F9B349685B3}" destId="{2A617C98-4FBE-4411-96F4-60D6E23B4F44}" srcOrd="4" destOrd="0" parTransId="{7791D1FF-8981-44C5-A8F8-FD3436F65654}" sibTransId="{D496222D-5264-4B10-B5F6-CB5CACA97B7C}"/>
    <dgm:cxn modelId="{6EBD3C37-2B21-4A4D-8707-F1B3BB316B56}" type="presOf" srcId="{A3C0B913-1DF1-40A9-9FA1-76514BAA09A2}" destId="{BA11AB82-36BD-432D-9D75-4C3A54936143}" srcOrd="0" destOrd="0" presId="urn:microsoft.com/office/officeart/2018/5/layout/CenteredIconLabelDescriptionList"/>
    <dgm:cxn modelId="{8FDDCD5F-3BD1-406C-B374-C822381697D6}" srcId="{2A617C98-4FBE-4411-96F4-60D6E23B4F44}" destId="{A3C0B913-1DF1-40A9-9FA1-76514BAA09A2}" srcOrd="0" destOrd="0" parTransId="{601F892A-4158-41FC-B8B7-53449BC50925}" sibTransId="{9E4F4FE4-AA50-45E6-9FF7-794E6EDDE18A}"/>
    <dgm:cxn modelId="{3B06BF60-4DBC-47D6-BCD6-430201AF04BC}" type="presOf" srcId="{9AA98296-5DB9-4745-A900-DF0F9FB70BD7}" destId="{094E94A8-5DBA-408B-B275-8B476195BBCE}" srcOrd="0" destOrd="0" presId="urn:microsoft.com/office/officeart/2018/5/layout/CenteredIconLabelDescriptionList"/>
    <dgm:cxn modelId="{4EC1BE63-20FA-4CEE-B79F-693A98EEED0C}" srcId="{2A617C98-4FBE-4411-96F4-60D6E23B4F44}" destId="{3F5D7A36-9362-495D-9B2E-C73F45550C78}" srcOrd="4" destOrd="0" parTransId="{928A8A3D-AD68-4705-A0B1-EAC36C3C48EA}" sibTransId="{B02F944C-93D2-49A2-BA42-DBCAA10F8336}"/>
    <dgm:cxn modelId="{6E300446-CA7A-430B-B991-0FCCAA1BBF3B}" srcId="{13025837-971B-4F9D-B133-BEEFDB6B90D8}" destId="{8278F55C-CCDB-4D10-9484-7E46B7B11B87}" srcOrd="1" destOrd="0" parTransId="{BB664FE8-5E53-40AF-B496-37CFBB079940}" sibTransId="{9D918EE3-6CB0-4B96-B976-7BB2BE291EC1}"/>
    <dgm:cxn modelId="{52635A48-C00D-4C13-B217-907501E822CF}" type="presOf" srcId="{3C2B9695-2E93-4DC1-A940-259E0A19E814}" destId="{BA11AB82-36BD-432D-9D75-4C3A54936143}" srcOrd="0" destOrd="3" presId="urn:microsoft.com/office/officeart/2018/5/layout/CenteredIconLabelDescriptionList"/>
    <dgm:cxn modelId="{4B0EDF77-4B71-41EC-AFFD-866C1CE0D3A5}" type="presOf" srcId="{8278F55C-CCDB-4D10-9484-7E46B7B11B87}" destId="{8F2F43A1-693D-4C12-9EDC-1E5216F2FA16}" srcOrd="0" destOrd="1" presId="urn:microsoft.com/office/officeart/2018/5/layout/CenteredIconLabelDescriptionList"/>
    <dgm:cxn modelId="{80D0A059-22B8-44B8-AD07-047B5F6980EE}" type="presOf" srcId="{16F9CA3C-0D77-4E8B-91CD-24D34B1A28CB}" destId="{8F2F43A1-693D-4C12-9EDC-1E5216F2FA16}" srcOrd="0" destOrd="2" presId="urn:microsoft.com/office/officeart/2018/5/layout/CenteredIconLabelDescriptionList"/>
    <dgm:cxn modelId="{84C11F83-D7E2-4BF0-8B34-72F13A8BF2A1}" type="presOf" srcId="{75A786E3-FA07-41F1-B861-87ECC3C04729}" destId="{BE4C6E90-DBD4-457F-9140-9963A06D71A4}" srcOrd="0" destOrd="0" presId="urn:microsoft.com/office/officeart/2018/5/layout/CenteredIconLabelDescriptionList"/>
    <dgm:cxn modelId="{A5300084-2595-46D7-A7B6-2BA25DB6974C}" srcId="{8BE91DC9-AEDA-474C-81FD-4F9B349685B3}" destId="{13025837-971B-4F9D-B133-BEEFDB6B90D8}" srcOrd="3" destOrd="0" parTransId="{DA04758C-FF94-4E39-837C-055B7D23D35E}" sibTransId="{0745F72F-74D1-4520-A84F-43495D50F21A}"/>
    <dgm:cxn modelId="{9373D887-34F1-4E60-A60A-9E3FD3D60113}" srcId="{2A617C98-4FBE-4411-96F4-60D6E23B4F44}" destId="{80C32C96-ACE0-4355-A713-0F0274F4CC08}" srcOrd="2" destOrd="0" parTransId="{02CEB442-1D04-4E17-82A9-8A96E76EBC3F}" sibTransId="{7BC9D3AF-3C00-4524-91C2-83A1AB33EA30}"/>
    <dgm:cxn modelId="{2B1ADC88-C644-4639-9A03-F34583A34B3D}" type="presOf" srcId="{BFF96571-493D-4EC4-A4AB-2D06A3BEF98F}" destId="{8F2F43A1-693D-4C12-9EDC-1E5216F2FA16}" srcOrd="0" destOrd="0" presId="urn:microsoft.com/office/officeart/2018/5/layout/CenteredIconLabelDescriptionList"/>
    <dgm:cxn modelId="{BDC70392-13A4-4FBA-B8D2-26A2C7715841}" srcId="{13025837-971B-4F9D-B133-BEEFDB6B90D8}" destId="{BFF96571-493D-4EC4-A4AB-2D06A3BEF98F}" srcOrd="0" destOrd="0" parTransId="{8BDB9BC2-9E75-4A91-A653-1E4813E11AAC}" sibTransId="{521ACA2A-EDEF-4768-912D-60F14D82F1EC}"/>
    <dgm:cxn modelId="{261CDA99-F18D-4455-8101-1516B9C6BA37}" type="presOf" srcId="{EB363B73-BA17-46CF-8019-6734063E2D09}" destId="{011E102B-ACE3-4799-A63E-87BBD3E5F35B}" srcOrd="0" destOrd="0" presId="urn:microsoft.com/office/officeart/2018/5/layout/CenteredIconLabelDescriptionList"/>
    <dgm:cxn modelId="{F29DCC9C-77E5-4988-A9BD-12EB1318670B}" type="presOf" srcId="{636FDD34-CC3B-4D26-BEFD-81FA5E960191}" destId="{BA11AB82-36BD-432D-9D75-4C3A54936143}" srcOrd="0" destOrd="1" presId="urn:microsoft.com/office/officeart/2018/5/layout/CenteredIconLabelDescriptionList"/>
    <dgm:cxn modelId="{EE54C5A3-E8CA-43D6-B847-901D6A28E609}" type="presOf" srcId="{8BE91DC9-AEDA-474C-81FD-4F9B349685B3}" destId="{6C477A17-6A5F-407C-BD8B-41F30C2B628A}" srcOrd="0" destOrd="0" presId="urn:microsoft.com/office/officeart/2018/5/layout/CenteredIconLabelDescriptionList"/>
    <dgm:cxn modelId="{50E346B0-21CD-4B1A-96C3-C1952F428772}" srcId="{8BE91DC9-AEDA-474C-81FD-4F9B349685B3}" destId="{FF898E58-60F6-416D-900E-D41D63A62F02}" srcOrd="0" destOrd="0" parTransId="{D6926579-4739-4FCB-9E25-CF0026BB17E9}" sibTransId="{05BA35E5-B62F-447C-89ED-11AC362B25D9}"/>
    <dgm:cxn modelId="{4714D8B9-19D9-4C69-9952-A51C4566944A}" srcId="{FF898E58-60F6-416D-900E-D41D63A62F02}" destId="{75A786E3-FA07-41F1-B861-87ECC3C04729}" srcOrd="0" destOrd="0" parTransId="{A864841C-5466-40AB-A72E-F293ACD76358}" sibTransId="{52A82562-CCBC-496C-B988-F13916AC368A}"/>
    <dgm:cxn modelId="{684C13BB-C3BC-44C8-A46A-DB6AE78F93CE}" type="presOf" srcId="{3F5D7A36-9362-495D-9B2E-C73F45550C78}" destId="{BA11AB82-36BD-432D-9D75-4C3A54936143}" srcOrd="0" destOrd="4" presId="urn:microsoft.com/office/officeart/2018/5/layout/CenteredIconLabelDescriptionList"/>
    <dgm:cxn modelId="{DC5C78C1-03CD-495B-AC3C-69CB57AD437E}" srcId="{8BE91DC9-AEDA-474C-81FD-4F9B349685B3}" destId="{9AA98296-5DB9-4745-A900-DF0F9FB70BD7}" srcOrd="2" destOrd="0" parTransId="{613636F3-DF83-430D-921E-873EA97594AF}" sibTransId="{AE13CDBC-EA06-47A4-9ADC-3655BF7F28BE}"/>
    <dgm:cxn modelId="{CEE16EC8-2FAB-46E4-9696-4B5721A63CB9}" srcId="{2A617C98-4FBE-4411-96F4-60D6E23B4F44}" destId="{3C2B9695-2E93-4DC1-A940-259E0A19E814}" srcOrd="3" destOrd="0" parTransId="{1412A9A7-76A7-429E-9F04-CB46653BD88B}" sibTransId="{7D7F14BD-5E73-4238-A9AC-0E94E9166745}"/>
    <dgm:cxn modelId="{B409B6CB-5A1A-442C-8A86-A3A01BCB9B7F}" srcId="{FF898E58-60F6-416D-900E-D41D63A62F02}" destId="{10A8A52D-0337-4355-98C6-8C1DEB6CAD64}" srcOrd="1" destOrd="0" parTransId="{EBA2617E-77BF-48DD-AE15-8B9AD1A59F0D}" sibTransId="{E41A52B2-D1C6-4D53-A2FC-E9124BFF7440}"/>
    <dgm:cxn modelId="{B9362DD2-62CE-4D12-BC3F-F5609BD0DEAF}" type="presOf" srcId="{80C32C96-ACE0-4355-A713-0F0274F4CC08}" destId="{BA11AB82-36BD-432D-9D75-4C3A54936143}" srcOrd="0" destOrd="2" presId="urn:microsoft.com/office/officeart/2018/5/layout/CenteredIconLabelDescriptionList"/>
    <dgm:cxn modelId="{B55C2EE3-EF39-41B5-95C0-6EE5761A99D9}" srcId="{8BE91DC9-AEDA-474C-81FD-4F9B349685B3}" destId="{1DBFBAB2-E75E-45A9-96D7-698AD233F438}" srcOrd="1" destOrd="0" parTransId="{80AA561C-325E-44F1-87B8-7FA11F23970D}" sibTransId="{32A0050B-DD0D-4DAC-AF04-17E5710B28AC}"/>
    <dgm:cxn modelId="{903F2EF3-B7C0-45AA-9B0E-531F8C0A85C6}" type="presOf" srcId="{1DBFBAB2-E75E-45A9-96D7-698AD233F438}" destId="{F8EAF9F2-ABD4-45E9-8EC0-7DE9B04B5E34}" srcOrd="0" destOrd="0" presId="urn:microsoft.com/office/officeart/2018/5/layout/CenteredIconLabelDescriptionList"/>
    <dgm:cxn modelId="{A60886F3-4B90-4F89-B6A7-14C779DAC3E6}" type="presOf" srcId="{10A8A52D-0337-4355-98C6-8C1DEB6CAD64}" destId="{BE4C6E90-DBD4-457F-9140-9963A06D71A4}" srcOrd="0" destOrd="1" presId="urn:microsoft.com/office/officeart/2018/5/layout/CenteredIconLabelDescriptionList"/>
    <dgm:cxn modelId="{15C76292-07C6-4BDE-B0F6-85AF31B6E45D}" type="presParOf" srcId="{6C477A17-6A5F-407C-BD8B-41F30C2B628A}" destId="{D0D9CBB0-189F-49E0-851A-8A6F8CA573E8}" srcOrd="0" destOrd="0" presId="urn:microsoft.com/office/officeart/2018/5/layout/CenteredIconLabelDescriptionList"/>
    <dgm:cxn modelId="{71B3E18F-975C-47BA-9F4C-ABFD5AEFFC0D}" type="presParOf" srcId="{D0D9CBB0-189F-49E0-851A-8A6F8CA573E8}" destId="{AC3451D2-677B-48F2-938C-96F16CEF2E16}" srcOrd="0" destOrd="0" presId="urn:microsoft.com/office/officeart/2018/5/layout/CenteredIconLabelDescriptionList"/>
    <dgm:cxn modelId="{C5B08E41-D86D-42A1-9C43-8B2526194223}" type="presParOf" srcId="{D0D9CBB0-189F-49E0-851A-8A6F8CA573E8}" destId="{5DD4BBCB-0EE6-423E-AC28-9DD489E44B60}" srcOrd="1" destOrd="0" presId="urn:microsoft.com/office/officeart/2018/5/layout/CenteredIconLabelDescriptionList"/>
    <dgm:cxn modelId="{6A3BF40B-6B29-4685-82A2-41EC2BA7BFD9}" type="presParOf" srcId="{D0D9CBB0-189F-49E0-851A-8A6F8CA573E8}" destId="{AACF5C94-C2ED-4272-B5C0-7452E1BC9926}" srcOrd="2" destOrd="0" presId="urn:microsoft.com/office/officeart/2018/5/layout/CenteredIconLabelDescriptionList"/>
    <dgm:cxn modelId="{1027D445-42C1-4CAB-9DDB-F6A091E14055}" type="presParOf" srcId="{D0D9CBB0-189F-49E0-851A-8A6F8CA573E8}" destId="{2BEA25B4-DAE7-400B-A998-E06AA2211287}" srcOrd="3" destOrd="0" presId="urn:microsoft.com/office/officeart/2018/5/layout/CenteredIconLabelDescriptionList"/>
    <dgm:cxn modelId="{6CC8DB87-6594-47FC-B25D-79DCE593BC2E}" type="presParOf" srcId="{D0D9CBB0-189F-49E0-851A-8A6F8CA573E8}" destId="{BE4C6E90-DBD4-457F-9140-9963A06D71A4}" srcOrd="4" destOrd="0" presId="urn:microsoft.com/office/officeart/2018/5/layout/CenteredIconLabelDescriptionList"/>
    <dgm:cxn modelId="{60B02ABA-1ED6-41ED-9BF0-4FF56830D229}" type="presParOf" srcId="{6C477A17-6A5F-407C-BD8B-41F30C2B628A}" destId="{2CDC0F40-E926-4CA4-895E-A6CDE7ECDC23}" srcOrd="1" destOrd="0" presId="urn:microsoft.com/office/officeart/2018/5/layout/CenteredIconLabelDescriptionList"/>
    <dgm:cxn modelId="{52A3B57D-1FC6-403D-A995-8E1B86BEF5D0}" type="presParOf" srcId="{6C477A17-6A5F-407C-BD8B-41F30C2B628A}" destId="{BE6DCBA2-1EEE-4F8B-A358-5C80C3784965}" srcOrd="2" destOrd="0" presId="urn:microsoft.com/office/officeart/2018/5/layout/CenteredIconLabelDescriptionList"/>
    <dgm:cxn modelId="{496A5A41-2EB5-4DDC-AB59-0D51A03997C1}" type="presParOf" srcId="{BE6DCBA2-1EEE-4F8B-A358-5C80C3784965}" destId="{8C236670-4B76-4847-8568-E1237CBBAFF8}" srcOrd="0" destOrd="0" presId="urn:microsoft.com/office/officeart/2018/5/layout/CenteredIconLabelDescriptionList"/>
    <dgm:cxn modelId="{4C3CD0FF-FECA-4834-9FCE-500922951FCE}" type="presParOf" srcId="{BE6DCBA2-1EEE-4F8B-A358-5C80C3784965}" destId="{8A0813EC-2749-4EC8-AB7C-8C96D7D99F59}" srcOrd="1" destOrd="0" presId="urn:microsoft.com/office/officeart/2018/5/layout/CenteredIconLabelDescriptionList"/>
    <dgm:cxn modelId="{D4C7F088-338C-4797-A38D-D2890DDB9BCF}" type="presParOf" srcId="{BE6DCBA2-1EEE-4F8B-A358-5C80C3784965}" destId="{F8EAF9F2-ABD4-45E9-8EC0-7DE9B04B5E34}" srcOrd="2" destOrd="0" presId="urn:microsoft.com/office/officeart/2018/5/layout/CenteredIconLabelDescriptionList"/>
    <dgm:cxn modelId="{17F3CEE1-1A3E-4596-93FB-DC42E72D45DB}" type="presParOf" srcId="{BE6DCBA2-1EEE-4F8B-A358-5C80C3784965}" destId="{7B213966-2936-4245-A77F-A6F32553500E}" srcOrd="3" destOrd="0" presId="urn:microsoft.com/office/officeart/2018/5/layout/CenteredIconLabelDescriptionList"/>
    <dgm:cxn modelId="{A35F9672-AF23-4FB5-83A6-4743D972F999}" type="presParOf" srcId="{BE6DCBA2-1EEE-4F8B-A358-5C80C3784965}" destId="{0A47491A-5350-41B4-ABF8-D18EE96C20A5}" srcOrd="4" destOrd="0" presId="urn:microsoft.com/office/officeart/2018/5/layout/CenteredIconLabelDescriptionList"/>
    <dgm:cxn modelId="{F91EE052-BB47-4670-9223-BB8669C0A309}" type="presParOf" srcId="{6C477A17-6A5F-407C-BD8B-41F30C2B628A}" destId="{4E97A24D-95D0-4C8C-88BB-172826FA1459}" srcOrd="3" destOrd="0" presId="urn:microsoft.com/office/officeart/2018/5/layout/CenteredIconLabelDescriptionList"/>
    <dgm:cxn modelId="{CE31C4A1-D65A-4D70-80B8-87F99EFD03CC}" type="presParOf" srcId="{6C477A17-6A5F-407C-BD8B-41F30C2B628A}" destId="{ADD69238-E588-4077-BA8D-D90A1BD76983}" srcOrd="4" destOrd="0" presId="urn:microsoft.com/office/officeart/2018/5/layout/CenteredIconLabelDescriptionList"/>
    <dgm:cxn modelId="{84420283-7CFC-43C6-B917-A6D11AED5126}" type="presParOf" srcId="{ADD69238-E588-4077-BA8D-D90A1BD76983}" destId="{C2B67F99-6C04-4BB5-8442-2FA959A2E080}" srcOrd="0" destOrd="0" presId="urn:microsoft.com/office/officeart/2018/5/layout/CenteredIconLabelDescriptionList"/>
    <dgm:cxn modelId="{0D5A7631-EFEA-4910-9FF3-E779637B45E2}" type="presParOf" srcId="{ADD69238-E588-4077-BA8D-D90A1BD76983}" destId="{BA10F7B9-DD1F-4EC3-8D56-8CB2107274E2}" srcOrd="1" destOrd="0" presId="urn:microsoft.com/office/officeart/2018/5/layout/CenteredIconLabelDescriptionList"/>
    <dgm:cxn modelId="{2D1A66FD-FCF4-471A-AE21-037A0A7EAEAF}" type="presParOf" srcId="{ADD69238-E588-4077-BA8D-D90A1BD76983}" destId="{094E94A8-5DBA-408B-B275-8B476195BBCE}" srcOrd="2" destOrd="0" presId="urn:microsoft.com/office/officeart/2018/5/layout/CenteredIconLabelDescriptionList"/>
    <dgm:cxn modelId="{C547D99F-23E5-4382-B4DE-BF65683DB953}" type="presParOf" srcId="{ADD69238-E588-4077-BA8D-D90A1BD76983}" destId="{376B8519-BF53-4959-AD4D-1F453983499E}" srcOrd="3" destOrd="0" presId="urn:microsoft.com/office/officeart/2018/5/layout/CenteredIconLabelDescriptionList"/>
    <dgm:cxn modelId="{29283B46-51FB-4255-AC7F-59151754BB9A}" type="presParOf" srcId="{ADD69238-E588-4077-BA8D-D90A1BD76983}" destId="{011E102B-ACE3-4799-A63E-87BBD3E5F35B}" srcOrd="4" destOrd="0" presId="urn:microsoft.com/office/officeart/2018/5/layout/CenteredIconLabelDescriptionList"/>
    <dgm:cxn modelId="{6AB255C9-DE7F-43AC-BE3E-FE0E8256E5E0}" type="presParOf" srcId="{6C477A17-6A5F-407C-BD8B-41F30C2B628A}" destId="{A962FDCA-7D9C-4862-9E4B-8E727203BB6C}" srcOrd="5" destOrd="0" presId="urn:microsoft.com/office/officeart/2018/5/layout/CenteredIconLabelDescriptionList"/>
    <dgm:cxn modelId="{449B6EA9-95B1-4FC5-9F3E-2278F670FCC4}" type="presParOf" srcId="{6C477A17-6A5F-407C-BD8B-41F30C2B628A}" destId="{C888D3A3-49B2-460F-931F-963CF83DCD02}" srcOrd="6" destOrd="0" presId="urn:microsoft.com/office/officeart/2018/5/layout/CenteredIconLabelDescriptionList"/>
    <dgm:cxn modelId="{C9CA03D8-80CD-4C85-923C-0D06F440E92B}" type="presParOf" srcId="{C888D3A3-49B2-460F-931F-963CF83DCD02}" destId="{6154BB82-0EE6-4242-B738-E8778DAECAB8}" srcOrd="0" destOrd="0" presId="urn:microsoft.com/office/officeart/2018/5/layout/CenteredIconLabelDescriptionList"/>
    <dgm:cxn modelId="{0044EF85-4445-4C16-AEB6-AF748EFD96F9}" type="presParOf" srcId="{C888D3A3-49B2-460F-931F-963CF83DCD02}" destId="{BF8FE7BB-E4CB-4E17-9C91-F2F63E52FAB0}" srcOrd="1" destOrd="0" presId="urn:microsoft.com/office/officeart/2018/5/layout/CenteredIconLabelDescriptionList"/>
    <dgm:cxn modelId="{2B60CF6C-7583-4D95-A880-E41579769768}" type="presParOf" srcId="{C888D3A3-49B2-460F-931F-963CF83DCD02}" destId="{2356266A-3578-460C-972D-F630E45F059C}" srcOrd="2" destOrd="0" presId="urn:microsoft.com/office/officeart/2018/5/layout/CenteredIconLabelDescriptionList"/>
    <dgm:cxn modelId="{446B2D18-FD48-4D2D-8FB2-8E6DFD319630}" type="presParOf" srcId="{C888D3A3-49B2-460F-931F-963CF83DCD02}" destId="{E3B21C3B-6649-4FD2-9F3E-AF4902D9C522}" srcOrd="3" destOrd="0" presId="urn:microsoft.com/office/officeart/2018/5/layout/CenteredIconLabelDescriptionList"/>
    <dgm:cxn modelId="{C79D4CD3-C936-4388-B001-B043A00F0F08}" type="presParOf" srcId="{C888D3A3-49B2-460F-931F-963CF83DCD02}" destId="{8F2F43A1-693D-4C12-9EDC-1E5216F2FA16}" srcOrd="4" destOrd="0" presId="urn:microsoft.com/office/officeart/2018/5/layout/CenteredIconLabelDescriptionList"/>
    <dgm:cxn modelId="{741D0F6C-5D81-44D1-90CD-7FFFB44D30E2}" type="presParOf" srcId="{6C477A17-6A5F-407C-BD8B-41F30C2B628A}" destId="{989B37DB-6535-4D87-AB78-F340A92E1FD1}" srcOrd="7" destOrd="0" presId="urn:microsoft.com/office/officeart/2018/5/layout/CenteredIconLabelDescriptionList"/>
    <dgm:cxn modelId="{5639C6E5-818E-453E-A0A2-872A22594A89}" type="presParOf" srcId="{6C477A17-6A5F-407C-BD8B-41F30C2B628A}" destId="{73647975-FFC7-4070-AE93-F26AD30E94AD}" srcOrd="8" destOrd="0" presId="urn:microsoft.com/office/officeart/2018/5/layout/CenteredIconLabelDescriptionList"/>
    <dgm:cxn modelId="{5735FD5D-BC27-473D-90A7-EA86F83494E8}" type="presParOf" srcId="{73647975-FFC7-4070-AE93-F26AD30E94AD}" destId="{92F3A2C4-92F8-4CF9-B6CF-294E9B5028E7}" srcOrd="0" destOrd="0" presId="urn:microsoft.com/office/officeart/2018/5/layout/CenteredIconLabelDescriptionList"/>
    <dgm:cxn modelId="{BBBD5238-DC52-4864-8652-738D023E6914}" type="presParOf" srcId="{73647975-FFC7-4070-AE93-F26AD30E94AD}" destId="{BCB3C9D4-455A-4F99-9BE1-0487D41FE601}" srcOrd="1" destOrd="0" presId="urn:microsoft.com/office/officeart/2018/5/layout/CenteredIconLabelDescriptionList"/>
    <dgm:cxn modelId="{7B28954F-536E-48B1-A0C5-B6D8A9D2E758}" type="presParOf" srcId="{73647975-FFC7-4070-AE93-F26AD30E94AD}" destId="{AE8B736B-8F74-4C3A-BDB4-AEB470302148}" srcOrd="2" destOrd="0" presId="urn:microsoft.com/office/officeart/2018/5/layout/CenteredIconLabelDescriptionList"/>
    <dgm:cxn modelId="{3E459F87-C258-4469-9BE1-27AC5EBBD27C}" type="presParOf" srcId="{73647975-FFC7-4070-AE93-F26AD30E94AD}" destId="{3297146E-783A-464B-8F37-9B1AF3745B6A}" srcOrd="3" destOrd="0" presId="urn:microsoft.com/office/officeart/2018/5/layout/CenteredIconLabelDescriptionList"/>
    <dgm:cxn modelId="{F6EB022F-ED40-45BB-BBB8-81508D4D83DA}" type="presParOf" srcId="{73647975-FFC7-4070-AE93-F26AD30E94AD}" destId="{BA11AB82-36BD-432D-9D75-4C3A5493614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E91DC9-AEDA-474C-81FD-4F9B349685B3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5D7A36-9362-495D-9B2E-C73F45550C7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Use of Lean Construction Practices</a:t>
          </a:r>
        </a:p>
      </dgm:t>
    </dgm:pt>
    <dgm:pt modelId="{928A8A3D-AD68-4705-A0B1-EAC36C3C48EA}" type="parTrans" cxnId="{4EC1BE63-20FA-4CEE-B79F-693A98EEED0C}">
      <dgm:prSet/>
      <dgm:spPr/>
      <dgm:t>
        <a:bodyPr/>
        <a:lstStyle/>
        <a:p>
          <a:endParaRPr lang="en-US"/>
        </a:p>
      </dgm:t>
    </dgm:pt>
    <dgm:pt modelId="{B02F944C-93D2-49A2-BA42-DBCAA10F8336}" type="sibTrans" cxnId="{4EC1BE63-20FA-4CEE-B79F-693A98EEED0C}">
      <dgm:prSet/>
      <dgm:spPr/>
      <dgm:t>
        <a:bodyPr/>
        <a:lstStyle/>
        <a:p>
          <a:endParaRPr lang="en-US"/>
        </a:p>
      </dgm:t>
    </dgm:pt>
    <dgm:pt modelId="{FA31B4B6-FE59-4308-AEE8-F38D4CF07C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Last Planner</a:t>
          </a:r>
        </a:p>
      </dgm:t>
    </dgm:pt>
    <dgm:pt modelId="{EEE26A5A-3D29-4866-833E-F85D851D47F3}" type="parTrans" cxnId="{BE409E0C-028A-4B27-AD8C-2F87E07E0344}">
      <dgm:prSet/>
      <dgm:spPr/>
      <dgm:t>
        <a:bodyPr/>
        <a:lstStyle/>
        <a:p>
          <a:endParaRPr lang="en-US"/>
        </a:p>
      </dgm:t>
    </dgm:pt>
    <dgm:pt modelId="{F3145E01-2B7C-4F2A-B62E-F6F416248779}" type="sibTrans" cxnId="{BE409E0C-028A-4B27-AD8C-2F87E07E0344}">
      <dgm:prSet/>
      <dgm:spPr/>
      <dgm:t>
        <a:bodyPr/>
        <a:lstStyle/>
        <a:p>
          <a:endParaRPr lang="en-US"/>
        </a:p>
      </dgm:t>
    </dgm:pt>
    <dgm:pt modelId="{AE6A9D93-BA5D-4DD0-9807-AA65FB20E1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“Plan of the Day” Meetings</a:t>
          </a:r>
        </a:p>
      </dgm:t>
    </dgm:pt>
    <dgm:pt modelId="{2A6BDED4-F814-4E0E-B598-6150460A4668}" type="parTrans" cxnId="{DA86503B-7955-4DFD-8D66-44629AA61093}">
      <dgm:prSet/>
      <dgm:spPr/>
      <dgm:t>
        <a:bodyPr/>
        <a:lstStyle/>
        <a:p>
          <a:endParaRPr lang="en-US"/>
        </a:p>
      </dgm:t>
    </dgm:pt>
    <dgm:pt modelId="{1809C446-F264-4800-B3D5-3A615768611D}" type="sibTrans" cxnId="{DA86503B-7955-4DFD-8D66-44629AA61093}">
      <dgm:prSet/>
      <dgm:spPr/>
      <dgm:t>
        <a:bodyPr/>
        <a:lstStyle/>
        <a:p>
          <a:endParaRPr lang="en-US"/>
        </a:p>
      </dgm:t>
    </dgm:pt>
    <dgm:pt modelId="{D8B00B7F-3372-4F4F-B811-769D482647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“Putting Project First”</a:t>
          </a:r>
        </a:p>
      </dgm:t>
    </dgm:pt>
    <dgm:pt modelId="{1C20C299-B7A7-4028-8883-02761749A6EF}" type="parTrans" cxnId="{FB2955FE-1594-4458-AFC5-30FDC43BEAC6}">
      <dgm:prSet/>
      <dgm:spPr/>
      <dgm:t>
        <a:bodyPr/>
        <a:lstStyle/>
        <a:p>
          <a:endParaRPr lang="en-US"/>
        </a:p>
      </dgm:t>
    </dgm:pt>
    <dgm:pt modelId="{826D133F-A09D-42FD-9258-19C122CA65EA}" type="sibTrans" cxnId="{FB2955FE-1594-4458-AFC5-30FDC43BEAC6}">
      <dgm:prSet/>
      <dgm:spPr/>
      <dgm:t>
        <a:bodyPr/>
        <a:lstStyle/>
        <a:p>
          <a:endParaRPr lang="en-US"/>
        </a:p>
      </dgm:t>
    </dgm:pt>
    <dgm:pt modelId="{C523F4A2-57F2-4940-9EC1-A0DB7342B32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Use a Team Building or Partnering Session</a:t>
          </a:r>
        </a:p>
      </dgm:t>
    </dgm:pt>
    <dgm:pt modelId="{4C9EE285-1C49-41D2-9B5F-0D31FAF64401}" type="parTrans" cxnId="{D86AD6E3-6BAD-4519-BD16-5D3C6D12AE90}">
      <dgm:prSet/>
      <dgm:spPr/>
      <dgm:t>
        <a:bodyPr/>
        <a:lstStyle/>
        <a:p>
          <a:endParaRPr lang="en-US"/>
        </a:p>
      </dgm:t>
    </dgm:pt>
    <dgm:pt modelId="{C706AB99-817B-4572-B66F-B0E891A4BD68}" type="sibTrans" cxnId="{D86AD6E3-6BAD-4519-BD16-5D3C6D12AE90}">
      <dgm:prSet/>
      <dgm:spPr/>
      <dgm:t>
        <a:bodyPr/>
        <a:lstStyle/>
        <a:p>
          <a:endParaRPr lang="en-US"/>
        </a:p>
      </dgm:t>
    </dgm:pt>
    <dgm:pt modelId="{18F30BB8-DE8D-4684-B943-ED16DD13030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Prioritize Meetings in Person</a:t>
          </a:r>
        </a:p>
      </dgm:t>
    </dgm:pt>
    <dgm:pt modelId="{815680D3-38A2-48C1-A546-F6AAC4305A0A}" type="parTrans" cxnId="{E89A0F13-42F8-4602-86B4-2EBE3EC9184A}">
      <dgm:prSet/>
      <dgm:spPr/>
      <dgm:t>
        <a:bodyPr/>
        <a:lstStyle/>
        <a:p>
          <a:endParaRPr lang="en-US"/>
        </a:p>
      </dgm:t>
    </dgm:pt>
    <dgm:pt modelId="{92302AA3-CEBC-4A90-9CA6-82F72FB5BD29}" type="sibTrans" cxnId="{E89A0F13-42F8-4602-86B4-2EBE3EC9184A}">
      <dgm:prSet/>
      <dgm:spPr/>
      <dgm:t>
        <a:bodyPr/>
        <a:lstStyle/>
        <a:p>
          <a:endParaRPr lang="en-US"/>
        </a:p>
      </dgm:t>
    </dgm:pt>
    <dgm:pt modelId="{B80834CF-CE0F-4259-9B96-C28EA05FF35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“Be Open” and Clear &amp; Concise</a:t>
          </a:r>
        </a:p>
      </dgm:t>
    </dgm:pt>
    <dgm:pt modelId="{9BF45BE0-359D-46EF-A305-3881FDF3C937}" type="parTrans" cxnId="{A492766D-DE05-418C-BA4A-A4F77A952B2B}">
      <dgm:prSet/>
      <dgm:spPr/>
      <dgm:t>
        <a:bodyPr/>
        <a:lstStyle/>
        <a:p>
          <a:endParaRPr lang="en-US"/>
        </a:p>
      </dgm:t>
    </dgm:pt>
    <dgm:pt modelId="{3D1D7D65-8CCA-4192-A679-E370EC36B45E}" type="sibTrans" cxnId="{A492766D-DE05-418C-BA4A-A4F77A952B2B}">
      <dgm:prSet/>
      <dgm:spPr/>
      <dgm:t>
        <a:bodyPr/>
        <a:lstStyle/>
        <a:p>
          <a:endParaRPr lang="en-US"/>
        </a:p>
      </dgm:t>
    </dgm:pt>
    <dgm:pt modelId="{83A35AAC-9DA9-48A6-93C4-C82A5BF326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Active Listening</a:t>
          </a:r>
        </a:p>
      </dgm:t>
    </dgm:pt>
    <dgm:pt modelId="{E2F2A3DA-5003-4C69-9FAD-B195F54A3307}" type="parTrans" cxnId="{9C5922FB-E561-42CF-88BD-5E69C917AE72}">
      <dgm:prSet/>
      <dgm:spPr/>
      <dgm:t>
        <a:bodyPr/>
        <a:lstStyle/>
        <a:p>
          <a:endParaRPr lang="en-US"/>
        </a:p>
      </dgm:t>
    </dgm:pt>
    <dgm:pt modelId="{ADD032B6-ACF2-473C-B168-229C23FCE300}" type="sibTrans" cxnId="{9C5922FB-E561-42CF-88BD-5E69C917AE72}">
      <dgm:prSet/>
      <dgm:spPr/>
      <dgm:t>
        <a:bodyPr/>
        <a:lstStyle/>
        <a:p>
          <a:endParaRPr lang="en-US"/>
        </a:p>
      </dgm:t>
    </dgm:pt>
    <dgm:pt modelId="{EAAFF9FB-B946-4492-9182-29452A77AC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open to constructive comments</a:t>
          </a:r>
        </a:p>
      </dgm:t>
    </dgm:pt>
    <dgm:pt modelId="{D5F403DE-2381-455C-80CD-F145743BE583}" type="parTrans" cxnId="{08EF7B61-895F-4067-8A64-964D613A415A}">
      <dgm:prSet/>
      <dgm:spPr/>
      <dgm:t>
        <a:bodyPr/>
        <a:lstStyle/>
        <a:p>
          <a:endParaRPr lang="en-US"/>
        </a:p>
      </dgm:t>
    </dgm:pt>
    <dgm:pt modelId="{E879FB2B-6ADA-4C4C-839A-AF9F9C38D92C}" type="sibTrans" cxnId="{08EF7B61-895F-4067-8A64-964D613A415A}">
      <dgm:prSet/>
      <dgm:spPr/>
      <dgm:t>
        <a:bodyPr/>
        <a:lstStyle/>
        <a:p>
          <a:endParaRPr lang="en-US"/>
        </a:p>
      </dgm:t>
    </dgm:pt>
    <dgm:pt modelId="{EB503DE6-46BE-4124-85C7-933BB54BC5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Resist emotional response, especially when the news is not good</a:t>
          </a:r>
        </a:p>
      </dgm:t>
    </dgm:pt>
    <dgm:pt modelId="{8245BF63-536D-47A6-9A6D-D0D357DD8961}" type="parTrans" cxnId="{8FC11804-2ED9-45E3-B4A6-B1EEFC3C5BD3}">
      <dgm:prSet/>
      <dgm:spPr/>
      <dgm:t>
        <a:bodyPr/>
        <a:lstStyle/>
        <a:p>
          <a:endParaRPr lang="en-US"/>
        </a:p>
      </dgm:t>
    </dgm:pt>
    <dgm:pt modelId="{F3AA8103-FCD4-44F4-A977-E3CD79AD2A68}" type="sibTrans" cxnId="{8FC11804-2ED9-45E3-B4A6-B1EEFC3C5BD3}">
      <dgm:prSet/>
      <dgm:spPr/>
      <dgm:t>
        <a:bodyPr/>
        <a:lstStyle/>
        <a:p>
          <a:endParaRPr lang="en-US"/>
        </a:p>
      </dgm:t>
    </dgm:pt>
    <dgm:pt modelId="{9CECBCA4-5D4D-46A9-B4F8-BBF9F23EF56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Look to Provide Solutions or Opportunities when Problems Arise</a:t>
          </a:r>
        </a:p>
      </dgm:t>
    </dgm:pt>
    <dgm:pt modelId="{2E5A0780-4880-45F3-A432-ED53A23D2AF3}" type="parTrans" cxnId="{EC3FE353-D313-43B0-84CE-4A803FFF41CA}">
      <dgm:prSet/>
      <dgm:spPr/>
      <dgm:t>
        <a:bodyPr/>
        <a:lstStyle/>
        <a:p>
          <a:endParaRPr lang="en-US"/>
        </a:p>
      </dgm:t>
    </dgm:pt>
    <dgm:pt modelId="{C21E9748-1B44-4B19-816B-DB4580353117}" type="sibTrans" cxnId="{EC3FE353-D313-43B0-84CE-4A803FFF41CA}">
      <dgm:prSet/>
      <dgm:spPr/>
      <dgm:t>
        <a:bodyPr/>
        <a:lstStyle/>
        <a:p>
          <a:endParaRPr lang="en-US"/>
        </a:p>
      </dgm:t>
    </dgm:pt>
    <dgm:pt modelId="{08749A79-4682-41FD-9737-1F5D09DDAD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your Ego</a:t>
          </a:r>
        </a:p>
        <a:p>
          <a:pPr>
            <a:lnSpc>
              <a:spcPct val="100000"/>
            </a:lnSpc>
          </a:pPr>
          <a:r>
            <a:rPr lang="en-US" dirty="0"/>
            <a:t>Know when to be flexible, when to be firm</a:t>
          </a:r>
        </a:p>
      </dgm:t>
    </dgm:pt>
    <dgm:pt modelId="{F7C7655C-A758-473A-A979-F4B47F27DF9D}" type="parTrans" cxnId="{F9C7F474-13A5-4089-A827-54C227E6A8BA}">
      <dgm:prSet/>
      <dgm:spPr/>
      <dgm:t>
        <a:bodyPr/>
        <a:lstStyle/>
        <a:p>
          <a:endParaRPr lang="en-US"/>
        </a:p>
      </dgm:t>
    </dgm:pt>
    <dgm:pt modelId="{6DB65CE1-20BC-4320-89E8-E793420230A0}" type="sibTrans" cxnId="{F9C7F474-13A5-4089-A827-54C227E6A8BA}">
      <dgm:prSet/>
      <dgm:spPr/>
      <dgm:t>
        <a:bodyPr/>
        <a:lstStyle/>
        <a:p>
          <a:endParaRPr lang="en-US"/>
        </a:p>
      </dgm:t>
    </dgm:pt>
    <dgm:pt modelId="{6C477A17-6A5F-407C-BD8B-41F30C2B628A}" type="pres">
      <dgm:prSet presAssocID="{8BE91DC9-AEDA-474C-81FD-4F9B349685B3}" presName="root" presStyleCnt="0">
        <dgm:presLayoutVars>
          <dgm:dir/>
          <dgm:resizeHandles val="exact"/>
        </dgm:presLayoutVars>
      </dgm:prSet>
      <dgm:spPr/>
    </dgm:pt>
    <dgm:pt modelId="{4AE2A456-C405-4FC9-984F-A26C577B90B9}" type="pres">
      <dgm:prSet presAssocID="{3F5D7A36-9362-495D-9B2E-C73F45550C78}" presName="compNode" presStyleCnt="0"/>
      <dgm:spPr/>
    </dgm:pt>
    <dgm:pt modelId="{D5235F8C-EE3E-41E4-A1AD-F5BDA7618C4B}" type="pres">
      <dgm:prSet presAssocID="{3F5D7A36-9362-495D-9B2E-C73F45550C7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struction worker male with solid fill"/>
        </a:ext>
      </dgm:extLst>
    </dgm:pt>
    <dgm:pt modelId="{A793DC05-5D11-42E0-978A-331F63D05C7D}" type="pres">
      <dgm:prSet presAssocID="{3F5D7A36-9362-495D-9B2E-C73F45550C78}" presName="iconSpace" presStyleCnt="0"/>
      <dgm:spPr/>
    </dgm:pt>
    <dgm:pt modelId="{1AAE3B53-73F2-4AA4-BB49-58D68C504164}" type="pres">
      <dgm:prSet presAssocID="{3F5D7A36-9362-495D-9B2E-C73F45550C78}" presName="parTx" presStyleLbl="revTx" presStyleIdx="0" presStyleCnt="10">
        <dgm:presLayoutVars>
          <dgm:chMax val="0"/>
          <dgm:chPref val="0"/>
        </dgm:presLayoutVars>
      </dgm:prSet>
      <dgm:spPr/>
    </dgm:pt>
    <dgm:pt modelId="{58F604D6-B41F-476D-8DE7-819EE2B4519E}" type="pres">
      <dgm:prSet presAssocID="{3F5D7A36-9362-495D-9B2E-C73F45550C78}" presName="txSpace" presStyleCnt="0"/>
      <dgm:spPr/>
    </dgm:pt>
    <dgm:pt modelId="{BC96F506-6AC8-4D6A-809D-96F2EA819C2D}" type="pres">
      <dgm:prSet presAssocID="{3F5D7A36-9362-495D-9B2E-C73F45550C78}" presName="desTx" presStyleLbl="revTx" presStyleIdx="1" presStyleCnt="10">
        <dgm:presLayoutVars/>
      </dgm:prSet>
      <dgm:spPr/>
    </dgm:pt>
    <dgm:pt modelId="{FA1EBC5A-9F35-47EA-A916-593F2BD31DFD}" type="pres">
      <dgm:prSet presAssocID="{B02F944C-93D2-49A2-BA42-DBCAA10F8336}" presName="sibTrans" presStyleCnt="0"/>
      <dgm:spPr/>
    </dgm:pt>
    <dgm:pt modelId="{BEEB4787-2A29-4A84-8077-E0C457B3175D}" type="pres">
      <dgm:prSet presAssocID="{C523F4A2-57F2-4940-9EC1-A0DB7342B324}" presName="compNode" presStyleCnt="0"/>
      <dgm:spPr/>
    </dgm:pt>
    <dgm:pt modelId="{99575320-9466-416F-9E41-EED26003126E}" type="pres">
      <dgm:prSet presAssocID="{C523F4A2-57F2-4940-9EC1-A0DB7342B32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men with solid fill"/>
        </a:ext>
      </dgm:extLst>
    </dgm:pt>
    <dgm:pt modelId="{A512FC8C-7F2E-4342-B1E5-C1D6F75B5DE5}" type="pres">
      <dgm:prSet presAssocID="{C523F4A2-57F2-4940-9EC1-A0DB7342B324}" presName="iconSpace" presStyleCnt="0"/>
      <dgm:spPr/>
    </dgm:pt>
    <dgm:pt modelId="{6F6F5EB6-8828-4497-AACC-9BA9105EBA2F}" type="pres">
      <dgm:prSet presAssocID="{C523F4A2-57F2-4940-9EC1-A0DB7342B324}" presName="parTx" presStyleLbl="revTx" presStyleIdx="2" presStyleCnt="10">
        <dgm:presLayoutVars>
          <dgm:chMax val="0"/>
          <dgm:chPref val="0"/>
        </dgm:presLayoutVars>
      </dgm:prSet>
      <dgm:spPr/>
    </dgm:pt>
    <dgm:pt modelId="{A3895E27-7EF5-4704-A7E9-C2BB10311DC7}" type="pres">
      <dgm:prSet presAssocID="{C523F4A2-57F2-4940-9EC1-A0DB7342B324}" presName="txSpace" presStyleCnt="0"/>
      <dgm:spPr/>
    </dgm:pt>
    <dgm:pt modelId="{DF5377A8-7E6E-49E4-BE8A-CC4E76DFA7AA}" type="pres">
      <dgm:prSet presAssocID="{C523F4A2-57F2-4940-9EC1-A0DB7342B324}" presName="desTx" presStyleLbl="revTx" presStyleIdx="3" presStyleCnt="10">
        <dgm:presLayoutVars/>
      </dgm:prSet>
      <dgm:spPr/>
    </dgm:pt>
    <dgm:pt modelId="{A4DF990C-68B9-4A8A-B351-E924DBC66982}" type="pres">
      <dgm:prSet presAssocID="{C706AB99-817B-4572-B66F-B0E891A4BD68}" presName="sibTrans" presStyleCnt="0"/>
      <dgm:spPr/>
    </dgm:pt>
    <dgm:pt modelId="{2418EB79-00F0-479C-9628-8EB8CE13C299}" type="pres">
      <dgm:prSet presAssocID="{18F30BB8-DE8D-4684-B943-ED16DD130300}" presName="compNode" presStyleCnt="0"/>
      <dgm:spPr/>
    </dgm:pt>
    <dgm:pt modelId="{A662F222-D94F-4433-A598-11BF11296376}" type="pres">
      <dgm:prSet presAssocID="{18F30BB8-DE8D-4684-B943-ED16DD13030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0493A38F-4EB1-46D7-A1A4-67C1C91533F7}" type="pres">
      <dgm:prSet presAssocID="{18F30BB8-DE8D-4684-B943-ED16DD130300}" presName="iconSpace" presStyleCnt="0"/>
      <dgm:spPr/>
    </dgm:pt>
    <dgm:pt modelId="{9D2B54DF-3FA7-4F72-93C2-4F43B7E9D111}" type="pres">
      <dgm:prSet presAssocID="{18F30BB8-DE8D-4684-B943-ED16DD130300}" presName="parTx" presStyleLbl="revTx" presStyleIdx="4" presStyleCnt="10">
        <dgm:presLayoutVars>
          <dgm:chMax val="0"/>
          <dgm:chPref val="0"/>
        </dgm:presLayoutVars>
      </dgm:prSet>
      <dgm:spPr/>
    </dgm:pt>
    <dgm:pt modelId="{048EC2F5-D59E-41C2-B3CE-F75F58ADAC9F}" type="pres">
      <dgm:prSet presAssocID="{18F30BB8-DE8D-4684-B943-ED16DD130300}" presName="txSpace" presStyleCnt="0"/>
      <dgm:spPr/>
    </dgm:pt>
    <dgm:pt modelId="{48D70CE8-DAE7-4160-BC62-D52DDF25F1E7}" type="pres">
      <dgm:prSet presAssocID="{18F30BB8-DE8D-4684-B943-ED16DD130300}" presName="desTx" presStyleLbl="revTx" presStyleIdx="5" presStyleCnt="10">
        <dgm:presLayoutVars/>
      </dgm:prSet>
      <dgm:spPr/>
    </dgm:pt>
    <dgm:pt modelId="{3642019F-BBC4-4643-8AE9-4D1F17A2B411}" type="pres">
      <dgm:prSet presAssocID="{92302AA3-CEBC-4A90-9CA6-82F72FB5BD29}" presName="sibTrans" presStyleCnt="0"/>
      <dgm:spPr/>
    </dgm:pt>
    <dgm:pt modelId="{A5A88F84-0019-4545-9DD9-71F32B14EFA4}" type="pres">
      <dgm:prSet presAssocID="{B80834CF-CE0F-4259-9B96-C28EA05FF35A}" presName="compNode" presStyleCnt="0"/>
      <dgm:spPr/>
    </dgm:pt>
    <dgm:pt modelId="{9AB6AF69-8CDF-4804-83F2-62E5D6FCAA3E}" type="pres">
      <dgm:prSet presAssocID="{B80834CF-CE0F-4259-9B96-C28EA05FF35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or Open with solid fill"/>
        </a:ext>
      </dgm:extLst>
    </dgm:pt>
    <dgm:pt modelId="{C6C85CAF-EB11-4488-8D14-AABAF0F28D77}" type="pres">
      <dgm:prSet presAssocID="{B80834CF-CE0F-4259-9B96-C28EA05FF35A}" presName="iconSpace" presStyleCnt="0"/>
      <dgm:spPr/>
    </dgm:pt>
    <dgm:pt modelId="{615BADBC-9EB9-4FCD-BC83-10B322C6F102}" type="pres">
      <dgm:prSet presAssocID="{B80834CF-CE0F-4259-9B96-C28EA05FF35A}" presName="parTx" presStyleLbl="revTx" presStyleIdx="6" presStyleCnt="10">
        <dgm:presLayoutVars>
          <dgm:chMax val="0"/>
          <dgm:chPref val="0"/>
        </dgm:presLayoutVars>
      </dgm:prSet>
      <dgm:spPr/>
    </dgm:pt>
    <dgm:pt modelId="{4B0FDF67-E3A1-44E3-BD3F-74437C755CB4}" type="pres">
      <dgm:prSet presAssocID="{B80834CF-CE0F-4259-9B96-C28EA05FF35A}" presName="txSpace" presStyleCnt="0"/>
      <dgm:spPr/>
    </dgm:pt>
    <dgm:pt modelId="{AE48CA22-528F-41DE-A5F8-67B2932122EF}" type="pres">
      <dgm:prSet presAssocID="{B80834CF-CE0F-4259-9B96-C28EA05FF35A}" presName="desTx" presStyleLbl="revTx" presStyleIdx="7" presStyleCnt="10">
        <dgm:presLayoutVars/>
      </dgm:prSet>
      <dgm:spPr/>
    </dgm:pt>
    <dgm:pt modelId="{7DC3866B-71E2-4C34-A998-9F4E4311EB45}" type="pres">
      <dgm:prSet presAssocID="{3D1D7D65-8CCA-4192-A679-E370EC36B45E}" presName="sibTrans" presStyleCnt="0"/>
      <dgm:spPr/>
    </dgm:pt>
    <dgm:pt modelId="{C3B491D5-86C9-434C-98EF-3A69875EB3E0}" type="pres">
      <dgm:prSet presAssocID="{9CECBCA4-5D4D-46A9-B4F8-BBF9F23EF56F}" presName="compNode" presStyleCnt="0"/>
      <dgm:spPr/>
    </dgm:pt>
    <dgm:pt modelId="{6FCFC475-F4C1-4B4A-A327-72DFF627E1A3}" type="pres">
      <dgm:prSet presAssocID="{9CECBCA4-5D4D-46A9-B4F8-BBF9F23EF56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B56C2B1A-8532-405F-9BC0-F5B1CE258AB8}" type="pres">
      <dgm:prSet presAssocID="{9CECBCA4-5D4D-46A9-B4F8-BBF9F23EF56F}" presName="iconSpace" presStyleCnt="0"/>
      <dgm:spPr/>
    </dgm:pt>
    <dgm:pt modelId="{2312DE55-8EA7-4F29-AD2B-6620501C9333}" type="pres">
      <dgm:prSet presAssocID="{9CECBCA4-5D4D-46A9-B4F8-BBF9F23EF56F}" presName="parTx" presStyleLbl="revTx" presStyleIdx="8" presStyleCnt="10">
        <dgm:presLayoutVars>
          <dgm:chMax val="0"/>
          <dgm:chPref val="0"/>
        </dgm:presLayoutVars>
      </dgm:prSet>
      <dgm:spPr/>
    </dgm:pt>
    <dgm:pt modelId="{6585B308-9708-45A2-A320-DE8BDB4E9492}" type="pres">
      <dgm:prSet presAssocID="{9CECBCA4-5D4D-46A9-B4F8-BBF9F23EF56F}" presName="txSpace" presStyleCnt="0"/>
      <dgm:spPr/>
    </dgm:pt>
    <dgm:pt modelId="{D346FF7F-EAE4-4946-B660-D33514499B27}" type="pres">
      <dgm:prSet presAssocID="{9CECBCA4-5D4D-46A9-B4F8-BBF9F23EF56F}" presName="desTx" presStyleLbl="revTx" presStyleIdx="9" presStyleCnt="10">
        <dgm:presLayoutVars/>
      </dgm:prSet>
      <dgm:spPr/>
    </dgm:pt>
  </dgm:ptLst>
  <dgm:cxnLst>
    <dgm:cxn modelId="{8FC11804-2ED9-45E3-B4A6-B1EEFC3C5BD3}" srcId="{B80834CF-CE0F-4259-9B96-C28EA05FF35A}" destId="{EB503DE6-46BE-4124-85C7-933BB54BC5FE}" srcOrd="2" destOrd="0" parTransId="{8245BF63-536D-47A6-9A6D-D0D357DD8961}" sibTransId="{F3AA8103-FCD4-44F4-A977-E3CD79AD2A68}"/>
    <dgm:cxn modelId="{BE409E0C-028A-4B27-AD8C-2F87E07E0344}" srcId="{3F5D7A36-9362-495D-9B2E-C73F45550C78}" destId="{FA31B4B6-FE59-4308-AEE8-F38D4CF07C11}" srcOrd="0" destOrd="0" parTransId="{EEE26A5A-3D29-4866-833E-F85D851D47F3}" sibTransId="{F3145E01-2B7C-4F2A-B62E-F6F416248779}"/>
    <dgm:cxn modelId="{560FA00D-B7FC-42F6-A5A2-B7452723F404}" type="presOf" srcId="{08749A79-4682-41FD-9737-1F5D09DDAD99}" destId="{D346FF7F-EAE4-4946-B660-D33514499B27}" srcOrd="0" destOrd="0" presId="urn:microsoft.com/office/officeart/2018/5/layout/CenteredIconLabelDescriptionList"/>
    <dgm:cxn modelId="{E89A0F13-42F8-4602-86B4-2EBE3EC9184A}" srcId="{8BE91DC9-AEDA-474C-81FD-4F9B349685B3}" destId="{18F30BB8-DE8D-4684-B943-ED16DD130300}" srcOrd="2" destOrd="0" parTransId="{815680D3-38A2-48C1-A546-F6AAC4305A0A}" sibTransId="{92302AA3-CEBC-4A90-9CA6-82F72FB5BD29}"/>
    <dgm:cxn modelId="{EC151F1F-BF87-4595-B079-39844B5F4C15}" type="presOf" srcId="{9CECBCA4-5D4D-46A9-B4F8-BBF9F23EF56F}" destId="{2312DE55-8EA7-4F29-AD2B-6620501C9333}" srcOrd="0" destOrd="0" presId="urn:microsoft.com/office/officeart/2018/5/layout/CenteredIconLabelDescriptionList"/>
    <dgm:cxn modelId="{16D4CA32-787B-403A-900F-2D98D626F0C9}" type="presOf" srcId="{3F5D7A36-9362-495D-9B2E-C73F45550C78}" destId="{1AAE3B53-73F2-4AA4-BB49-58D68C504164}" srcOrd="0" destOrd="0" presId="urn:microsoft.com/office/officeart/2018/5/layout/CenteredIconLabelDescriptionList"/>
    <dgm:cxn modelId="{DA86503B-7955-4DFD-8D66-44629AA61093}" srcId="{3F5D7A36-9362-495D-9B2E-C73F45550C78}" destId="{AE6A9D93-BA5D-4DD0-9807-AA65FB20E185}" srcOrd="1" destOrd="0" parTransId="{2A6BDED4-F814-4E0E-B598-6150460A4668}" sibTransId="{1809C446-F264-4800-B3D5-3A615768611D}"/>
    <dgm:cxn modelId="{08EF7B61-895F-4067-8A64-964D613A415A}" srcId="{B80834CF-CE0F-4259-9B96-C28EA05FF35A}" destId="{EAAFF9FB-B946-4492-9182-29452A77ACDE}" srcOrd="1" destOrd="0" parTransId="{D5F403DE-2381-455C-80CD-F145743BE583}" sibTransId="{E879FB2B-6ADA-4C4C-839A-AF9F9C38D92C}"/>
    <dgm:cxn modelId="{4EC1BE63-20FA-4CEE-B79F-693A98EEED0C}" srcId="{8BE91DC9-AEDA-474C-81FD-4F9B349685B3}" destId="{3F5D7A36-9362-495D-9B2E-C73F45550C78}" srcOrd="0" destOrd="0" parTransId="{928A8A3D-AD68-4705-A0B1-EAC36C3C48EA}" sibTransId="{B02F944C-93D2-49A2-BA42-DBCAA10F8336}"/>
    <dgm:cxn modelId="{4EAEEB4B-88F8-412C-B7C2-97FCE10A894A}" type="presOf" srcId="{83A35AAC-9DA9-48A6-93C4-C82A5BF32684}" destId="{AE48CA22-528F-41DE-A5F8-67B2932122EF}" srcOrd="0" destOrd="0" presId="urn:microsoft.com/office/officeart/2018/5/layout/CenteredIconLabelDescriptionList"/>
    <dgm:cxn modelId="{A492766D-DE05-418C-BA4A-A4F77A952B2B}" srcId="{8BE91DC9-AEDA-474C-81FD-4F9B349685B3}" destId="{B80834CF-CE0F-4259-9B96-C28EA05FF35A}" srcOrd="3" destOrd="0" parTransId="{9BF45BE0-359D-46EF-A305-3881FDF3C937}" sibTransId="{3D1D7D65-8CCA-4192-A679-E370EC36B45E}"/>
    <dgm:cxn modelId="{A12B5E4F-012B-4BFD-993B-6D30C445A7AE}" type="presOf" srcId="{FA31B4B6-FE59-4308-AEE8-F38D4CF07C11}" destId="{BC96F506-6AC8-4D6A-809D-96F2EA819C2D}" srcOrd="0" destOrd="0" presId="urn:microsoft.com/office/officeart/2018/5/layout/CenteredIconLabelDescriptionList"/>
    <dgm:cxn modelId="{EDE6E452-1DAE-452A-8845-2950AFF17E1E}" type="presOf" srcId="{EAAFF9FB-B946-4492-9182-29452A77ACDE}" destId="{AE48CA22-528F-41DE-A5F8-67B2932122EF}" srcOrd="0" destOrd="1" presId="urn:microsoft.com/office/officeart/2018/5/layout/CenteredIconLabelDescriptionList"/>
    <dgm:cxn modelId="{EC3FE353-D313-43B0-84CE-4A803FFF41CA}" srcId="{8BE91DC9-AEDA-474C-81FD-4F9B349685B3}" destId="{9CECBCA4-5D4D-46A9-B4F8-BBF9F23EF56F}" srcOrd="4" destOrd="0" parTransId="{2E5A0780-4880-45F3-A432-ED53A23D2AF3}" sibTransId="{C21E9748-1B44-4B19-816B-DB4580353117}"/>
    <dgm:cxn modelId="{F9C7F474-13A5-4089-A827-54C227E6A8BA}" srcId="{9CECBCA4-5D4D-46A9-B4F8-BBF9F23EF56F}" destId="{08749A79-4682-41FD-9737-1F5D09DDAD99}" srcOrd="0" destOrd="0" parTransId="{F7C7655C-A758-473A-A979-F4B47F27DF9D}" sibTransId="{6DB65CE1-20BC-4320-89E8-E793420230A0}"/>
    <dgm:cxn modelId="{D9D55A7B-4D8B-4CBB-BC87-6CB716249F0D}" type="presOf" srcId="{D8B00B7F-3372-4F4F-B811-769D4826477F}" destId="{BC96F506-6AC8-4D6A-809D-96F2EA819C2D}" srcOrd="0" destOrd="2" presId="urn:microsoft.com/office/officeart/2018/5/layout/CenteredIconLabelDescriptionList"/>
    <dgm:cxn modelId="{C4127192-CE5C-4E2B-9FF0-C3A136B39FA4}" type="presOf" srcId="{B80834CF-CE0F-4259-9B96-C28EA05FF35A}" destId="{615BADBC-9EB9-4FCD-BC83-10B322C6F102}" srcOrd="0" destOrd="0" presId="urn:microsoft.com/office/officeart/2018/5/layout/CenteredIconLabelDescriptionList"/>
    <dgm:cxn modelId="{2F02D698-ADD1-404C-9C90-6A4B13A0DD88}" type="presOf" srcId="{EB503DE6-46BE-4124-85C7-933BB54BC5FE}" destId="{AE48CA22-528F-41DE-A5F8-67B2932122EF}" srcOrd="0" destOrd="2" presId="urn:microsoft.com/office/officeart/2018/5/layout/CenteredIconLabelDescriptionList"/>
    <dgm:cxn modelId="{EE54C5A3-E8CA-43D6-B847-901D6A28E609}" type="presOf" srcId="{8BE91DC9-AEDA-474C-81FD-4F9B349685B3}" destId="{6C477A17-6A5F-407C-BD8B-41F30C2B628A}" srcOrd="0" destOrd="0" presId="urn:microsoft.com/office/officeart/2018/5/layout/CenteredIconLabelDescriptionList"/>
    <dgm:cxn modelId="{399B7ACC-3E6C-435E-897F-DDCC03D25F52}" type="presOf" srcId="{18F30BB8-DE8D-4684-B943-ED16DD130300}" destId="{9D2B54DF-3FA7-4F72-93C2-4F43B7E9D111}" srcOrd="0" destOrd="0" presId="urn:microsoft.com/office/officeart/2018/5/layout/CenteredIconLabelDescriptionList"/>
    <dgm:cxn modelId="{0AB14BE2-5492-4817-AEEA-844CDD60BB9B}" type="presOf" srcId="{AE6A9D93-BA5D-4DD0-9807-AA65FB20E185}" destId="{BC96F506-6AC8-4D6A-809D-96F2EA819C2D}" srcOrd="0" destOrd="1" presId="urn:microsoft.com/office/officeart/2018/5/layout/CenteredIconLabelDescriptionList"/>
    <dgm:cxn modelId="{D86AD6E3-6BAD-4519-BD16-5D3C6D12AE90}" srcId="{8BE91DC9-AEDA-474C-81FD-4F9B349685B3}" destId="{C523F4A2-57F2-4940-9EC1-A0DB7342B324}" srcOrd="1" destOrd="0" parTransId="{4C9EE285-1C49-41D2-9B5F-0D31FAF64401}" sibTransId="{C706AB99-817B-4572-B66F-B0E891A4BD68}"/>
    <dgm:cxn modelId="{BAC150EA-2E27-44F8-8392-26C1E4649BAF}" type="presOf" srcId="{C523F4A2-57F2-4940-9EC1-A0DB7342B324}" destId="{6F6F5EB6-8828-4497-AACC-9BA9105EBA2F}" srcOrd="0" destOrd="0" presId="urn:microsoft.com/office/officeart/2018/5/layout/CenteredIconLabelDescriptionList"/>
    <dgm:cxn modelId="{9C5922FB-E561-42CF-88BD-5E69C917AE72}" srcId="{B80834CF-CE0F-4259-9B96-C28EA05FF35A}" destId="{83A35AAC-9DA9-48A6-93C4-C82A5BF32684}" srcOrd="0" destOrd="0" parTransId="{E2F2A3DA-5003-4C69-9FAD-B195F54A3307}" sibTransId="{ADD032B6-ACF2-473C-B168-229C23FCE300}"/>
    <dgm:cxn modelId="{FB2955FE-1594-4458-AFC5-30FDC43BEAC6}" srcId="{3F5D7A36-9362-495D-9B2E-C73F45550C78}" destId="{D8B00B7F-3372-4F4F-B811-769D4826477F}" srcOrd="2" destOrd="0" parTransId="{1C20C299-B7A7-4028-8883-02761749A6EF}" sibTransId="{826D133F-A09D-42FD-9258-19C122CA65EA}"/>
    <dgm:cxn modelId="{B2DF7D03-98AA-4242-8D89-D331D35B921F}" type="presParOf" srcId="{6C477A17-6A5F-407C-BD8B-41F30C2B628A}" destId="{4AE2A456-C405-4FC9-984F-A26C577B90B9}" srcOrd="0" destOrd="0" presId="urn:microsoft.com/office/officeart/2018/5/layout/CenteredIconLabelDescriptionList"/>
    <dgm:cxn modelId="{6318D2D8-3764-4CCF-80FA-248580F3B801}" type="presParOf" srcId="{4AE2A456-C405-4FC9-984F-A26C577B90B9}" destId="{D5235F8C-EE3E-41E4-A1AD-F5BDA7618C4B}" srcOrd="0" destOrd="0" presId="urn:microsoft.com/office/officeart/2018/5/layout/CenteredIconLabelDescriptionList"/>
    <dgm:cxn modelId="{25F41A5B-B6C2-4101-8469-21CEACCAB416}" type="presParOf" srcId="{4AE2A456-C405-4FC9-984F-A26C577B90B9}" destId="{A793DC05-5D11-42E0-978A-331F63D05C7D}" srcOrd="1" destOrd="0" presId="urn:microsoft.com/office/officeart/2018/5/layout/CenteredIconLabelDescriptionList"/>
    <dgm:cxn modelId="{B4F1FBD6-259D-4078-B0F1-72411878C812}" type="presParOf" srcId="{4AE2A456-C405-4FC9-984F-A26C577B90B9}" destId="{1AAE3B53-73F2-4AA4-BB49-58D68C504164}" srcOrd="2" destOrd="0" presId="urn:microsoft.com/office/officeart/2018/5/layout/CenteredIconLabelDescriptionList"/>
    <dgm:cxn modelId="{21A2A536-C8D7-4982-944F-F1332B661C18}" type="presParOf" srcId="{4AE2A456-C405-4FC9-984F-A26C577B90B9}" destId="{58F604D6-B41F-476D-8DE7-819EE2B4519E}" srcOrd="3" destOrd="0" presId="urn:microsoft.com/office/officeart/2018/5/layout/CenteredIconLabelDescriptionList"/>
    <dgm:cxn modelId="{D49745DD-304B-4A0C-B050-B9DCB2BA52B9}" type="presParOf" srcId="{4AE2A456-C405-4FC9-984F-A26C577B90B9}" destId="{BC96F506-6AC8-4D6A-809D-96F2EA819C2D}" srcOrd="4" destOrd="0" presId="urn:microsoft.com/office/officeart/2018/5/layout/CenteredIconLabelDescriptionList"/>
    <dgm:cxn modelId="{A15CAE77-53A3-4CB0-B9A3-473D9E82B6BF}" type="presParOf" srcId="{6C477A17-6A5F-407C-BD8B-41F30C2B628A}" destId="{FA1EBC5A-9F35-47EA-A916-593F2BD31DFD}" srcOrd="1" destOrd="0" presId="urn:microsoft.com/office/officeart/2018/5/layout/CenteredIconLabelDescriptionList"/>
    <dgm:cxn modelId="{B850AD8D-F2F1-46FC-9D01-D01DFD6A42F9}" type="presParOf" srcId="{6C477A17-6A5F-407C-BD8B-41F30C2B628A}" destId="{BEEB4787-2A29-4A84-8077-E0C457B3175D}" srcOrd="2" destOrd="0" presId="urn:microsoft.com/office/officeart/2018/5/layout/CenteredIconLabelDescriptionList"/>
    <dgm:cxn modelId="{99F852EF-F72E-4BD3-BA3E-F2FF9F942D58}" type="presParOf" srcId="{BEEB4787-2A29-4A84-8077-E0C457B3175D}" destId="{99575320-9466-416F-9E41-EED26003126E}" srcOrd="0" destOrd="0" presId="urn:microsoft.com/office/officeart/2018/5/layout/CenteredIconLabelDescriptionList"/>
    <dgm:cxn modelId="{95D0948E-04D9-43C9-B209-0BDD6FE01587}" type="presParOf" srcId="{BEEB4787-2A29-4A84-8077-E0C457B3175D}" destId="{A512FC8C-7F2E-4342-B1E5-C1D6F75B5DE5}" srcOrd="1" destOrd="0" presId="urn:microsoft.com/office/officeart/2018/5/layout/CenteredIconLabelDescriptionList"/>
    <dgm:cxn modelId="{9F1787EB-05D0-4BB2-9B87-C00146FFA931}" type="presParOf" srcId="{BEEB4787-2A29-4A84-8077-E0C457B3175D}" destId="{6F6F5EB6-8828-4497-AACC-9BA9105EBA2F}" srcOrd="2" destOrd="0" presId="urn:microsoft.com/office/officeart/2018/5/layout/CenteredIconLabelDescriptionList"/>
    <dgm:cxn modelId="{1ADA163B-DDA4-4AAF-8DC5-5E5FF7DC9A84}" type="presParOf" srcId="{BEEB4787-2A29-4A84-8077-E0C457B3175D}" destId="{A3895E27-7EF5-4704-A7E9-C2BB10311DC7}" srcOrd="3" destOrd="0" presId="urn:microsoft.com/office/officeart/2018/5/layout/CenteredIconLabelDescriptionList"/>
    <dgm:cxn modelId="{8DCA9669-86F3-4CC0-8508-DCBB58A29E98}" type="presParOf" srcId="{BEEB4787-2A29-4A84-8077-E0C457B3175D}" destId="{DF5377A8-7E6E-49E4-BE8A-CC4E76DFA7AA}" srcOrd="4" destOrd="0" presId="urn:microsoft.com/office/officeart/2018/5/layout/CenteredIconLabelDescriptionList"/>
    <dgm:cxn modelId="{95595422-E10C-40AA-998D-EF1D8EC7676E}" type="presParOf" srcId="{6C477A17-6A5F-407C-BD8B-41F30C2B628A}" destId="{A4DF990C-68B9-4A8A-B351-E924DBC66982}" srcOrd="3" destOrd="0" presId="urn:microsoft.com/office/officeart/2018/5/layout/CenteredIconLabelDescriptionList"/>
    <dgm:cxn modelId="{B4BBF9A1-70AC-4C3D-94FA-F4ABF4072936}" type="presParOf" srcId="{6C477A17-6A5F-407C-BD8B-41F30C2B628A}" destId="{2418EB79-00F0-479C-9628-8EB8CE13C299}" srcOrd="4" destOrd="0" presId="urn:microsoft.com/office/officeart/2018/5/layout/CenteredIconLabelDescriptionList"/>
    <dgm:cxn modelId="{65B6DA7F-73D8-4D0E-B952-AB2F3DC00FCF}" type="presParOf" srcId="{2418EB79-00F0-479C-9628-8EB8CE13C299}" destId="{A662F222-D94F-4433-A598-11BF11296376}" srcOrd="0" destOrd="0" presId="urn:microsoft.com/office/officeart/2018/5/layout/CenteredIconLabelDescriptionList"/>
    <dgm:cxn modelId="{0142CE50-63C6-4CA1-ACD5-72095FFC18A7}" type="presParOf" srcId="{2418EB79-00F0-479C-9628-8EB8CE13C299}" destId="{0493A38F-4EB1-46D7-A1A4-67C1C91533F7}" srcOrd="1" destOrd="0" presId="urn:microsoft.com/office/officeart/2018/5/layout/CenteredIconLabelDescriptionList"/>
    <dgm:cxn modelId="{4C8F8B67-3C5A-4D03-8961-3E49180FF5F2}" type="presParOf" srcId="{2418EB79-00F0-479C-9628-8EB8CE13C299}" destId="{9D2B54DF-3FA7-4F72-93C2-4F43B7E9D111}" srcOrd="2" destOrd="0" presId="urn:microsoft.com/office/officeart/2018/5/layout/CenteredIconLabelDescriptionList"/>
    <dgm:cxn modelId="{1F6E3444-B0C0-4505-8150-392EFAE124C1}" type="presParOf" srcId="{2418EB79-00F0-479C-9628-8EB8CE13C299}" destId="{048EC2F5-D59E-41C2-B3CE-F75F58ADAC9F}" srcOrd="3" destOrd="0" presId="urn:microsoft.com/office/officeart/2018/5/layout/CenteredIconLabelDescriptionList"/>
    <dgm:cxn modelId="{85073637-6638-4B90-89B4-FC3D43DA4E69}" type="presParOf" srcId="{2418EB79-00F0-479C-9628-8EB8CE13C299}" destId="{48D70CE8-DAE7-4160-BC62-D52DDF25F1E7}" srcOrd="4" destOrd="0" presId="urn:microsoft.com/office/officeart/2018/5/layout/CenteredIconLabelDescriptionList"/>
    <dgm:cxn modelId="{62A19A3D-4B52-4AE7-95CE-3B150FCE70F8}" type="presParOf" srcId="{6C477A17-6A5F-407C-BD8B-41F30C2B628A}" destId="{3642019F-BBC4-4643-8AE9-4D1F17A2B411}" srcOrd="5" destOrd="0" presId="urn:microsoft.com/office/officeart/2018/5/layout/CenteredIconLabelDescriptionList"/>
    <dgm:cxn modelId="{C5AFF1DF-BCAF-4AE1-9E8D-4A2BC0BDCBAD}" type="presParOf" srcId="{6C477A17-6A5F-407C-BD8B-41F30C2B628A}" destId="{A5A88F84-0019-4545-9DD9-71F32B14EFA4}" srcOrd="6" destOrd="0" presId="urn:microsoft.com/office/officeart/2018/5/layout/CenteredIconLabelDescriptionList"/>
    <dgm:cxn modelId="{78759747-D911-4370-B153-34BAA0E9B20D}" type="presParOf" srcId="{A5A88F84-0019-4545-9DD9-71F32B14EFA4}" destId="{9AB6AF69-8CDF-4804-83F2-62E5D6FCAA3E}" srcOrd="0" destOrd="0" presId="urn:microsoft.com/office/officeart/2018/5/layout/CenteredIconLabelDescriptionList"/>
    <dgm:cxn modelId="{C4F85E44-994E-44EE-B262-495EF540AE18}" type="presParOf" srcId="{A5A88F84-0019-4545-9DD9-71F32B14EFA4}" destId="{C6C85CAF-EB11-4488-8D14-AABAF0F28D77}" srcOrd="1" destOrd="0" presId="urn:microsoft.com/office/officeart/2018/5/layout/CenteredIconLabelDescriptionList"/>
    <dgm:cxn modelId="{10656998-9011-4B3E-B803-6BE2B5B95E6C}" type="presParOf" srcId="{A5A88F84-0019-4545-9DD9-71F32B14EFA4}" destId="{615BADBC-9EB9-4FCD-BC83-10B322C6F102}" srcOrd="2" destOrd="0" presId="urn:microsoft.com/office/officeart/2018/5/layout/CenteredIconLabelDescriptionList"/>
    <dgm:cxn modelId="{15470F94-7A60-46B6-A513-970FDCF1A880}" type="presParOf" srcId="{A5A88F84-0019-4545-9DD9-71F32B14EFA4}" destId="{4B0FDF67-E3A1-44E3-BD3F-74437C755CB4}" srcOrd="3" destOrd="0" presId="urn:microsoft.com/office/officeart/2018/5/layout/CenteredIconLabelDescriptionList"/>
    <dgm:cxn modelId="{7CFB2EC1-9C55-4BA0-B94F-4866D45AAC81}" type="presParOf" srcId="{A5A88F84-0019-4545-9DD9-71F32B14EFA4}" destId="{AE48CA22-528F-41DE-A5F8-67B2932122EF}" srcOrd="4" destOrd="0" presId="urn:microsoft.com/office/officeart/2018/5/layout/CenteredIconLabelDescriptionList"/>
    <dgm:cxn modelId="{3E3B9341-BB6A-4C3A-A51D-84B037294757}" type="presParOf" srcId="{6C477A17-6A5F-407C-BD8B-41F30C2B628A}" destId="{7DC3866B-71E2-4C34-A998-9F4E4311EB45}" srcOrd="7" destOrd="0" presId="urn:microsoft.com/office/officeart/2018/5/layout/CenteredIconLabelDescriptionList"/>
    <dgm:cxn modelId="{F8E1BFA1-18A2-47F9-97DE-B679235CD10D}" type="presParOf" srcId="{6C477A17-6A5F-407C-BD8B-41F30C2B628A}" destId="{C3B491D5-86C9-434C-98EF-3A69875EB3E0}" srcOrd="8" destOrd="0" presId="urn:microsoft.com/office/officeart/2018/5/layout/CenteredIconLabelDescriptionList"/>
    <dgm:cxn modelId="{978DC2EE-1FA5-49FD-9F41-D5D23757C891}" type="presParOf" srcId="{C3B491D5-86C9-434C-98EF-3A69875EB3E0}" destId="{6FCFC475-F4C1-4B4A-A327-72DFF627E1A3}" srcOrd="0" destOrd="0" presId="urn:microsoft.com/office/officeart/2018/5/layout/CenteredIconLabelDescriptionList"/>
    <dgm:cxn modelId="{AD74C668-3355-42B1-B96D-0384FDB242F8}" type="presParOf" srcId="{C3B491D5-86C9-434C-98EF-3A69875EB3E0}" destId="{B56C2B1A-8532-405F-9BC0-F5B1CE258AB8}" srcOrd="1" destOrd="0" presId="urn:microsoft.com/office/officeart/2018/5/layout/CenteredIconLabelDescriptionList"/>
    <dgm:cxn modelId="{C6486A65-4DE7-449B-8C18-47E5520B96BC}" type="presParOf" srcId="{C3B491D5-86C9-434C-98EF-3A69875EB3E0}" destId="{2312DE55-8EA7-4F29-AD2B-6620501C9333}" srcOrd="2" destOrd="0" presId="urn:microsoft.com/office/officeart/2018/5/layout/CenteredIconLabelDescriptionList"/>
    <dgm:cxn modelId="{808F2AB3-0B88-4481-9E7D-750857CEBFD5}" type="presParOf" srcId="{C3B491D5-86C9-434C-98EF-3A69875EB3E0}" destId="{6585B308-9708-45A2-A320-DE8BDB4E9492}" srcOrd="3" destOrd="0" presId="urn:microsoft.com/office/officeart/2018/5/layout/CenteredIconLabelDescriptionList"/>
    <dgm:cxn modelId="{909DC758-C1F3-4015-BF6F-BE540F165072}" type="presParOf" srcId="{C3B491D5-86C9-434C-98EF-3A69875EB3E0}" destId="{D346FF7F-EAE4-4946-B660-D33514499B2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3E8E41-C992-4DE0-8A5F-8EC3555DA5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F198C2-EACD-4869-A681-2C239DE093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Understanding of scarcity issues as design evolves and project scope decisions are made</a:t>
          </a:r>
          <a:endParaRPr lang="en-US" sz="2400" dirty="0"/>
        </a:p>
      </dgm:t>
    </dgm:pt>
    <dgm:pt modelId="{C98F5E37-B080-4698-ACFD-72FFCEA9ACF9}" type="parTrans" cxnId="{D7BB7CA5-3A27-4C26-9E4B-3B37E0B456FC}">
      <dgm:prSet/>
      <dgm:spPr/>
      <dgm:t>
        <a:bodyPr/>
        <a:lstStyle/>
        <a:p>
          <a:endParaRPr lang="en-US" sz="2000"/>
        </a:p>
      </dgm:t>
    </dgm:pt>
    <dgm:pt modelId="{97DD7375-1A76-4880-9CF1-2D68EDBA4349}" type="sibTrans" cxnId="{D7BB7CA5-3A27-4C26-9E4B-3B37E0B456FC}">
      <dgm:prSet/>
      <dgm:spPr/>
      <dgm:t>
        <a:bodyPr/>
        <a:lstStyle/>
        <a:p>
          <a:endParaRPr lang="en-US" sz="2000"/>
        </a:p>
      </dgm:t>
    </dgm:pt>
    <dgm:pt modelId="{03B3957A-05D6-4588-9C3B-785A246FBA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Sharing knowledge of current material scarcity and ways to cope with them</a:t>
          </a:r>
        </a:p>
      </dgm:t>
    </dgm:pt>
    <dgm:pt modelId="{67AC247C-D555-4BF9-BE5E-E1FD39A35B97}" type="parTrans" cxnId="{5DB8DF83-20E4-432E-B5F0-256FF442757F}">
      <dgm:prSet/>
      <dgm:spPr/>
      <dgm:t>
        <a:bodyPr/>
        <a:lstStyle/>
        <a:p>
          <a:endParaRPr lang="en-US" sz="2000"/>
        </a:p>
      </dgm:t>
    </dgm:pt>
    <dgm:pt modelId="{BA24E5F8-4B7A-4764-972C-F0EFF046A049}" type="sibTrans" cxnId="{5DB8DF83-20E4-432E-B5F0-256FF442757F}">
      <dgm:prSet/>
      <dgm:spPr/>
      <dgm:t>
        <a:bodyPr/>
        <a:lstStyle/>
        <a:p>
          <a:endParaRPr lang="en-US" sz="2000"/>
        </a:p>
      </dgm:t>
    </dgm:pt>
    <dgm:pt modelId="{24B6ABE3-B60E-45CA-A7D1-2B27603C0E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General “think tank” of possible new approaches</a:t>
          </a:r>
        </a:p>
      </dgm:t>
    </dgm:pt>
    <dgm:pt modelId="{CDF4BACA-0450-4C1B-91F3-2A58DC1D8FC9}" type="parTrans" cxnId="{84A3A0B5-838F-4CB5-81F2-73B36E54F269}">
      <dgm:prSet/>
      <dgm:spPr/>
      <dgm:t>
        <a:bodyPr/>
        <a:lstStyle/>
        <a:p>
          <a:endParaRPr lang="en-US" sz="2000"/>
        </a:p>
      </dgm:t>
    </dgm:pt>
    <dgm:pt modelId="{4DD9F808-4C1E-4405-806A-0972702F7AA7}" type="sibTrans" cxnId="{84A3A0B5-838F-4CB5-81F2-73B36E54F269}">
      <dgm:prSet/>
      <dgm:spPr/>
      <dgm:t>
        <a:bodyPr/>
        <a:lstStyle/>
        <a:p>
          <a:endParaRPr lang="en-US" sz="2000"/>
        </a:p>
      </dgm:t>
    </dgm:pt>
    <dgm:pt modelId="{50A7824B-D1A7-4EDC-A6E2-1EDFFA2D61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Tactics to consider when construction labor shortages are predicted</a:t>
          </a:r>
        </a:p>
      </dgm:t>
    </dgm:pt>
    <dgm:pt modelId="{CF0D9E97-C40E-4C12-86D0-24A2856F7455}" type="parTrans" cxnId="{7E73DBC7-E300-4186-AD1C-C817EEA543B6}">
      <dgm:prSet/>
      <dgm:spPr/>
      <dgm:t>
        <a:bodyPr/>
        <a:lstStyle/>
        <a:p>
          <a:endParaRPr lang="en-US" sz="2000"/>
        </a:p>
      </dgm:t>
    </dgm:pt>
    <dgm:pt modelId="{577930E6-A791-444B-B724-DF79DBBBABCE}" type="sibTrans" cxnId="{7E73DBC7-E300-4186-AD1C-C817EEA543B6}">
      <dgm:prSet/>
      <dgm:spPr/>
      <dgm:t>
        <a:bodyPr/>
        <a:lstStyle/>
        <a:p>
          <a:endParaRPr lang="en-US" sz="2000"/>
        </a:p>
      </dgm:t>
    </dgm:pt>
    <dgm:pt modelId="{C95CCCDD-BF7B-4216-9A92-755D67141DAA}" type="pres">
      <dgm:prSet presAssocID="{393E8E41-C992-4DE0-8A5F-8EC3555DA56E}" presName="root" presStyleCnt="0">
        <dgm:presLayoutVars>
          <dgm:dir/>
          <dgm:resizeHandles val="exact"/>
        </dgm:presLayoutVars>
      </dgm:prSet>
      <dgm:spPr/>
    </dgm:pt>
    <dgm:pt modelId="{E7795E72-9195-4CCE-BC2E-FD5913D4B565}" type="pres">
      <dgm:prSet presAssocID="{5AF198C2-EACD-4869-A681-2C239DE093D6}" presName="compNode" presStyleCnt="0"/>
      <dgm:spPr/>
    </dgm:pt>
    <dgm:pt modelId="{7A78D3F6-301E-4BA2-B84D-3E83484395AD}" type="pres">
      <dgm:prSet presAssocID="{5AF198C2-EACD-4869-A681-2C239DE093D6}" presName="bgRect" presStyleLbl="bgShp" presStyleIdx="0" presStyleCnt="4"/>
      <dgm:spPr/>
    </dgm:pt>
    <dgm:pt modelId="{2C1DAF5E-0CD8-4C6B-9357-EB5FF660C925}" type="pres">
      <dgm:prSet presAssocID="{5AF198C2-EACD-4869-A681-2C239DE093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37968E0E-46C4-45BD-B0C4-459EB41F942F}" type="pres">
      <dgm:prSet presAssocID="{5AF198C2-EACD-4869-A681-2C239DE093D6}" presName="spaceRect" presStyleCnt="0"/>
      <dgm:spPr/>
    </dgm:pt>
    <dgm:pt modelId="{F1B6C680-DF8F-4700-AFDE-2992EB5D6B01}" type="pres">
      <dgm:prSet presAssocID="{5AF198C2-EACD-4869-A681-2C239DE093D6}" presName="parTx" presStyleLbl="revTx" presStyleIdx="0" presStyleCnt="4">
        <dgm:presLayoutVars>
          <dgm:chMax val="0"/>
          <dgm:chPref val="0"/>
        </dgm:presLayoutVars>
      </dgm:prSet>
      <dgm:spPr/>
    </dgm:pt>
    <dgm:pt modelId="{A08F1E2F-8EF0-4D60-A1AD-3AF55180266E}" type="pres">
      <dgm:prSet presAssocID="{97DD7375-1A76-4880-9CF1-2D68EDBA4349}" presName="sibTrans" presStyleCnt="0"/>
      <dgm:spPr/>
    </dgm:pt>
    <dgm:pt modelId="{A5C212C9-34EF-4EEF-A2C9-A59819D7EA1E}" type="pres">
      <dgm:prSet presAssocID="{50A7824B-D1A7-4EDC-A6E2-1EDFFA2D6109}" presName="compNode" presStyleCnt="0"/>
      <dgm:spPr/>
    </dgm:pt>
    <dgm:pt modelId="{643FAC3E-3EB5-4303-A53E-C065EE47B749}" type="pres">
      <dgm:prSet presAssocID="{50A7824B-D1A7-4EDC-A6E2-1EDFFA2D6109}" presName="bgRect" presStyleLbl="bgShp" presStyleIdx="1" presStyleCnt="4"/>
      <dgm:spPr/>
    </dgm:pt>
    <dgm:pt modelId="{5815AF5D-AB9B-4573-A368-EB44F9CA6AB5}" type="pres">
      <dgm:prSet presAssocID="{50A7824B-D1A7-4EDC-A6E2-1EDFFA2D610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  <dgm:pt modelId="{30E7DEE1-3B30-4042-A102-3CA07A47BF9F}" type="pres">
      <dgm:prSet presAssocID="{50A7824B-D1A7-4EDC-A6E2-1EDFFA2D6109}" presName="spaceRect" presStyleCnt="0"/>
      <dgm:spPr/>
    </dgm:pt>
    <dgm:pt modelId="{95546358-AE71-45F5-910F-20F5FE68CF72}" type="pres">
      <dgm:prSet presAssocID="{50A7824B-D1A7-4EDC-A6E2-1EDFFA2D6109}" presName="parTx" presStyleLbl="revTx" presStyleIdx="1" presStyleCnt="4">
        <dgm:presLayoutVars>
          <dgm:chMax val="0"/>
          <dgm:chPref val="0"/>
        </dgm:presLayoutVars>
      </dgm:prSet>
      <dgm:spPr/>
    </dgm:pt>
    <dgm:pt modelId="{6D2A2579-4344-4FBD-B5D7-7E062028BD73}" type="pres">
      <dgm:prSet presAssocID="{577930E6-A791-444B-B724-DF79DBBBABCE}" presName="sibTrans" presStyleCnt="0"/>
      <dgm:spPr/>
    </dgm:pt>
    <dgm:pt modelId="{8B4436B1-B31E-4FD9-B6AE-985E7A766C9C}" type="pres">
      <dgm:prSet presAssocID="{03B3957A-05D6-4588-9C3B-785A246FBAA1}" presName="compNode" presStyleCnt="0"/>
      <dgm:spPr/>
    </dgm:pt>
    <dgm:pt modelId="{AD801D41-8558-4E8E-A1D8-3F204E7FA4C8}" type="pres">
      <dgm:prSet presAssocID="{03B3957A-05D6-4588-9C3B-785A246FBAA1}" presName="bgRect" presStyleLbl="bgShp" presStyleIdx="2" presStyleCnt="4"/>
      <dgm:spPr/>
    </dgm:pt>
    <dgm:pt modelId="{C208436C-35E5-4C02-B957-EDABFC57DEE7}" type="pres">
      <dgm:prSet presAssocID="{03B3957A-05D6-4588-9C3B-785A246FBA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ventory with solid fill"/>
        </a:ext>
      </dgm:extLst>
    </dgm:pt>
    <dgm:pt modelId="{5B0C6371-4AB9-4FB8-8477-E925B40A57A0}" type="pres">
      <dgm:prSet presAssocID="{03B3957A-05D6-4588-9C3B-785A246FBAA1}" presName="spaceRect" presStyleCnt="0"/>
      <dgm:spPr/>
    </dgm:pt>
    <dgm:pt modelId="{1BD72507-F110-4512-94D7-0C52A9DCA987}" type="pres">
      <dgm:prSet presAssocID="{03B3957A-05D6-4588-9C3B-785A246FBAA1}" presName="parTx" presStyleLbl="revTx" presStyleIdx="2" presStyleCnt="4">
        <dgm:presLayoutVars>
          <dgm:chMax val="0"/>
          <dgm:chPref val="0"/>
        </dgm:presLayoutVars>
      </dgm:prSet>
      <dgm:spPr/>
    </dgm:pt>
    <dgm:pt modelId="{59851B58-63BF-472F-9689-36A04F89914D}" type="pres">
      <dgm:prSet presAssocID="{BA24E5F8-4B7A-4764-972C-F0EFF046A049}" presName="sibTrans" presStyleCnt="0"/>
      <dgm:spPr/>
    </dgm:pt>
    <dgm:pt modelId="{00440577-6DFA-441B-892F-6BB060D9EDE1}" type="pres">
      <dgm:prSet presAssocID="{24B6ABE3-B60E-45CA-A7D1-2B27603C0EB7}" presName="compNode" presStyleCnt="0"/>
      <dgm:spPr/>
    </dgm:pt>
    <dgm:pt modelId="{EE8A9902-6F20-46D5-9933-A17EC98050AC}" type="pres">
      <dgm:prSet presAssocID="{24B6ABE3-B60E-45CA-A7D1-2B27603C0EB7}" presName="bgRect" presStyleLbl="bgShp" presStyleIdx="3" presStyleCnt="4"/>
      <dgm:spPr/>
    </dgm:pt>
    <dgm:pt modelId="{99104B69-A21D-48A2-851E-B88BDE55C244}" type="pres">
      <dgm:prSet presAssocID="{24B6ABE3-B60E-45CA-A7D1-2B27603C0E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 with solid fill"/>
        </a:ext>
      </dgm:extLst>
    </dgm:pt>
    <dgm:pt modelId="{82BAF42F-04D8-4489-AEC6-1D448DC77A1D}" type="pres">
      <dgm:prSet presAssocID="{24B6ABE3-B60E-45CA-A7D1-2B27603C0EB7}" presName="spaceRect" presStyleCnt="0"/>
      <dgm:spPr/>
    </dgm:pt>
    <dgm:pt modelId="{DC0A3C02-D6AE-46CD-B055-74055E6D418E}" type="pres">
      <dgm:prSet presAssocID="{24B6ABE3-B60E-45CA-A7D1-2B27603C0E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585D2F-9142-4203-8EF5-06753FD9A3B1}" type="presOf" srcId="{393E8E41-C992-4DE0-8A5F-8EC3555DA56E}" destId="{C95CCCDD-BF7B-4216-9A92-755D67141DAA}" srcOrd="0" destOrd="0" presId="urn:microsoft.com/office/officeart/2018/2/layout/IconVerticalSolidList"/>
    <dgm:cxn modelId="{16DB9954-D149-443A-A165-A04EAD9F425D}" type="presOf" srcId="{03B3957A-05D6-4588-9C3B-785A246FBAA1}" destId="{1BD72507-F110-4512-94D7-0C52A9DCA987}" srcOrd="0" destOrd="0" presId="urn:microsoft.com/office/officeart/2018/2/layout/IconVerticalSolidList"/>
    <dgm:cxn modelId="{95DFC85A-595E-4C65-A1EA-265AFFA23F17}" type="presOf" srcId="{50A7824B-D1A7-4EDC-A6E2-1EDFFA2D6109}" destId="{95546358-AE71-45F5-910F-20F5FE68CF72}" srcOrd="0" destOrd="0" presId="urn:microsoft.com/office/officeart/2018/2/layout/IconVerticalSolidList"/>
    <dgm:cxn modelId="{5DB8DF83-20E4-432E-B5F0-256FF442757F}" srcId="{393E8E41-C992-4DE0-8A5F-8EC3555DA56E}" destId="{03B3957A-05D6-4588-9C3B-785A246FBAA1}" srcOrd="2" destOrd="0" parTransId="{67AC247C-D555-4BF9-BE5E-E1FD39A35B97}" sibTransId="{BA24E5F8-4B7A-4764-972C-F0EFF046A049}"/>
    <dgm:cxn modelId="{D7BB7CA5-3A27-4C26-9E4B-3B37E0B456FC}" srcId="{393E8E41-C992-4DE0-8A5F-8EC3555DA56E}" destId="{5AF198C2-EACD-4869-A681-2C239DE093D6}" srcOrd="0" destOrd="0" parTransId="{C98F5E37-B080-4698-ACFD-72FFCEA9ACF9}" sibTransId="{97DD7375-1A76-4880-9CF1-2D68EDBA4349}"/>
    <dgm:cxn modelId="{84A3A0B5-838F-4CB5-81F2-73B36E54F269}" srcId="{393E8E41-C992-4DE0-8A5F-8EC3555DA56E}" destId="{24B6ABE3-B60E-45CA-A7D1-2B27603C0EB7}" srcOrd="3" destOrd="0" parTransId="{CDF4BACA-0450-4C1B-91F3-2A58DC1D8FC9}" sibTransId="{4DD9F808-4C1E-4405-806A-0972702F7AA7}"/>
    <dgm:cxn modelId="{7E73DBC7-E300-4186-AD1C-C817EEA543B6}" srcId="{393E8E41-C992-4DE0-8A5F-8EC3555DA56E}" destId="{50A7824B-D1A7-4EDC-A6E2-1EDFFA2D6109}" srcOrd="1" destOrd="0" parTransId="{CF0D9E97-C40E-4C12-86D0-24A2856F7455}" sibTransId="{577930E6-A791-444B-B724-DF79DBBBABCE}"/>
    <dgm:cxn modelId="{DA5EDAD4-8468-45F6-B51B-A9CEF74B18B7}" type="presOf" srcId="{24B6ABE3-B60E-45CA-A7D1-2B27603C0EB7}" destId="{DC0A3C02-D6AE-46CD-B055-74055E6D418E}" srcOrd="0" destOrd="0" presId="urn:microsoft.com/office/officeart/2018/2/layout/IconVerticalSolidList"/>
    <dgm:cxn modelId="{3726E2E1-564D-4EBC-A0C9-45D7CBA1E0DA}" type="presOf" srcId="{5AF198C2-EACD-4869-A681-2C239DE093D6}" destId="{F1B6C680-DF8F-4700-AFDE-2992EB5D6B01}" srcOrd="0" destOrd="0" presId="urn:microsoft.com/office/officeart/2018/2/layout/IconVerticalSolidList"/>
    <dgm:cxn modelId="{28840036-7F74-4B12-B204-0E6E4DF4AD32}" type="presParOf" srcId="{C95CCCDD-BF7B-4216-9A92-755D67141DAA}" destId="{E7795E72-9195-4CCE-BC2E-FD5913D4B565}" srcOrd="0" destOrd="0" presId="urn:microsoft.com/office/officeart/2018/2/layout/IconVerticalSolidList"/>
    <dgm:cxn modelId="{AF158F65-A416-40E4-975F-49216677DE17}" type="presParOf" srcId="{E7795E72-9195-4CCE-BC2E-FD5913D4B565}" destId="{7A78D3F6-301E-4BA2-B84D-3E83484395AD}" srcOrd="0" destOrd="0" presId="urn:microsoft.com/office/officeart/2018/2/layout/IconVerticalSolidList"/>
    <dgm:cxn modelId="{EEE40D6C-3B29-47A3-A7E5-E1144DC14A9D}" type="presParOf" srcId="{E7795E72-9195-4CCE-BC2E-FD5913D4B565}" destId="{2C1DAF5E-0CD8-4C6B-9357-EB5FF660C925}" srcOrd="1" destOrd="0" presId="urn:microsoft.com/office/officeart/2018/2/layout/IconVerticalSolidList"/>
    <dgm:cxn modelId="{30D0FE4F-E699-41DA-A3C3-B60B1C63EA24}" type="presParOf" srcId="{E7795E72-9195-4CCE-BC2E-FD5913D4B565}" destId="{37968E0E-46C4-45BD-B0C4-459EB41F942F}" srcOrd="2" destOrd="0" presId="urn:microsoft.com/office/officeart/2018/2/layout/IconVerticalSolidList"/>
    <dgm:cxn modelId="{C4EE377A-89A2-4BBE-8ACE-62BE20F74A2C}" type="presParOf" srcId="{E7795E72-9195-4CCE-BC2E-FD5913D4B565}" destId="{F1B6C680-DF8F-4700-AFDE-2992EB5D6B01}" srcOrd="3" destOrd="0" presId="urn:microsoft.com/office/officeart/2018/2/layout/IconVerticalSolidList"/>
    <dgm:cxn modelId="{2D865D6D-B8B3-4CED-85A8-D678BD0E8327}" type="presParOf" srcId="{C95CCCDD-BF7B-4216-9A92-755D67141DAA}" destId="{A08F1E2F-8EF0-4D60-A1AD-3AF55180266E}" srcOrd="1" destOrd="0" presId="urn:microsoft.com/office/officeart/2018/2/layout/IconVerticalSolidList"/>
    <dgm:cxn modelId="{566AA7FE-A2CE-42F4-B8B9-E678FDEFED39}" type="presParOf" srcId="{C95CCCDD-BF7B-4216-9A92-755D67141DAA}" destId="{A5C212C9-34EF-4EEF-A2C9-A59819D7EA1E}" srcOrd="2" destOrd="0" presId="urn:microsoft.com/office/officeart/2018/2/layout/IconVerticalSolidList"/>
    <dgm:cxn modelId="{DCAD24FA-B9AD-4022-835B-2A0AB1B0BC68}" type="presParOf" srcId="{A5C212C9-34EF-4EEF-A2C9-A59819D7EA1E}" destId="{643FAC3E-3EB5-4303-A53E-C065EE47B749}" srcOrd="0" destOrd="0" presId="urn:microsoft.com/office/officeart/2018/2/layout/IconVerticalSolidList"/>
    <dgm:cxn modelId="{D9E08489-C263-4059-80D5-2B11266817FF}" type="presParOf" srcId="{A5C212C9-34EF-4EEF-A2C9-A59819D7EA1E}" destId="{5815AF5D-AB9B-4573-A368-EB44F9CA6AB5}" srcOrd="1" destOrd="0" presId="urn:microsoft.com/office/officeart/2018/2/layout/IconVerticalSolidList"/>
    <dgm:cxn modelId="{5EB1E88B-29E1-48FE-AAFB-29A3245D657F}" type="presParOf" srcId="{A5C212C9-34EF-4EEF-A2C9-A59819D7EA1E}" destId="{30E7DEE1-3B30-4042-A102-3CA07A47BF9F}" srcOrd="2" destOrd="0" presId="urn:microsoft.com/office/officeart/2018/2/layout/IconVerticalSolidList"/>
    <dgm:cxn modelId="{04D044A5-15AA-4809-972A-EF835C64A45D}" type="presParOf" srcId="{A5C212C9-34EF-4EEF-A2C9-A59819D7EA1E}" destId="{95546358-AE71-45F5-910F-20F5FE68CF72}" srcOrd="3" destOrd="0" presId="urn:microsoft.com/office/officeart/2018/2/layout/IconVerticalSolidList"/>
    <dgm:cxn modelId="{3FC20246-262B-47AB-80E0-5535129094F9}" type="presParOf" srcId="{C95CCCDD-BF7B-4216-9A92-755D67141DAA}" destId="{6D2A2579-4344-4FBD-B5D7-7E062028BD73}" srcOrd="3" destOrd="0" presId="urn:microsoft.com/office/officeart/2018/2/layout/IconVerticalSolidList"/>
    <dgm:cxn modelId="{03636F00-0AFE-441D-9573-506608F49DF4}" type="presParOf" srcId="{C95CCCDD-BF7B-4216-9A92-755D67141DAA}" destId="{8B4436B1-B31E-4FD9-B6AE-985E7A766C9C}" srcOrd="4" destOrd="0" presId="urn:microsoft.com/office/officeart/2018/2/layout/IconVerticalSolidList"/>
    <dgm:cxn modelId="{EAA872D3-8C56-458B-A924-E05746DC3769}" type="presParOf" srcId="{8B4436B1-B31E-4FD9-B6AE-985E7A766C9C}" destId="{AD801D41-8558-4E8E-A1D8-3F204E7FA4C8}" srcOrd="0" destOrd="0" presId="urn:microsoft.com/office/officeart/2018/2/layout/IconVerticalSolidList"/>
    <dgm:cxn modelId="{E266FF00-99F5-4717-BBB9-F0E51F39EF41}" type="presParOf" srcId="{8B4436B1-B31E-4FD9-B6AE-985E7A766C9C}" destId="{C208436C-35E5-4C02-B957-EDABFC57DEE7}" srcOrd="1" destOrd="0" presId="urn:microsoft.com/office/officeart/2018/2/layout/IconVerticalSolidList"/>
    <dgm:cxn modelId="{F029F039-88D4-424F-B7B7-5F5DF3E52E22}" type="presParOf" srcId="{8B4436B1-B31E-4FD9-B6AE-985E7A766C9C}" destId="{5B0C6371-4AB9-4FB8-8477-E925B40A57A0}" srcOrd="2" destOrd="0" presId="urn:microsoft.com/office/officeart/2018/2/layout/IconVerticalSolidList"/>
    <dgm:cxn modelId="{BE4EBD20-F51C-4D92-9D13-9F6B72F0309A}" type="presParOf" srcId="{8B4436B1-B31E-4FD9-B6AE-985E7A766C9C}" destId="{1BD72507-F110-4512-94D7-0C52A9DCA987}" srcOrd="3" destOrd="0" presId="urn:microsoft.com/office/officeart/2018/2/layout/IconVerticalSolidList"/>
    <dgm:cxn modelId="{9120393F-8C07-4ED9-972E-F7D3DC1EF905}" type="presParOf" srcId="{C95CCCDD-BF7B-4216-9A92-755D67141DAA}" destId="{59851B58-63BF-472F-9689-36A04F89914D}" srcOrd="5" destOrd="0" presId="urn:microsoft.com/office/officeart/2018/2/layout/IconVerticalSolidList"/>
    <dgm:cxn modelId="{E311F149-6F31-4407-BDAC-728EC4BF6B8F}" type="presParOf" srcId="{C95CCCDD-BF7B-4216-9A92-755D67141DAA}" destId="{00440577-6DFA-441B-892F-6BB060D9EDE1}" srcOrd="6" destOrd="0" presId="urn:microsoft.com/office/officeart/2018/2/layout/IconVerticalSolidList"/>
    <dgm:cxn modelId="{54823DDD-FC1A-4393-84D7-913942B67C2C}" type="presParOf" srcId="{00440577-6DFA-441B-892F-6BB060D9EDE1}" destId="{EE8A9902-6F20-46D5-9933-A17EC98050AC}" srcOrd="0" destOrd="0" presId="urn:microsoft.com/office/officeart/2018/2/layout/IconVerticalSolidList"/>
    <dgm:cxn modelId="{51D04400-A62C-4465-B59F-351794EF7543}" type="presParOf" srcId="{00440577-6DFA-441B-892F-6BB060D9EDE1}" destId="{99104B69-A21D-48A2-851E-B88BDE55C244}" srcOrd="1" destOrd="0" presId="urn:microsoft.com/office/officeart/2018/2/layout/IconVerticalSolidList"/>
    <dgm:cxn modelId="{81379104-576F-48BD-BCC7-A2F19859F2F6}" type="presParOf" srcId="{00440577-6DFA-441B-892F-6BB060D9EDE1}" destId="{82BAF42F-04D8-4489-AEC6-1D448DC77A1D}" srcOrd="2" destOrd="0" presId="urn:microsoft.com/office/officeart/2018/2/layout/IconVerticalSolidList"/>
    <dgm:cxn modelId="{347F7066-56C8-49ED-AE04-360F2B7596A6}" type="presParOf" srcId="{00440577-6DFA-441B-892F-6BB060D9EDE1}" destId="{DC0A3C02-D6AE-46CD-B055-74055E6D41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921C8F-D15A-4EDA-8756-8FA52032684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0FFCB-FA56-48A1-B3C0-31ED73AF4D7F}">
      <dgm:prSet/>
      <dgm:spPr/>
      <dgm:t>
        <a:bodyPr/>
        <a:lstStyle/>
        <a:p>
          <a:pPr algn="ctr"/>
          <a:r>
            <a:rPr lang="en-US" b="1" baseline="0" dirty="0">
              <a:solidFill>
                <a:schemeClr val="accent4">
                  <a:lumMod val="75000"/>
                </a:schemeClr>
              </a:solidFill>
            </a:rPr>
            <a:t>Next SW Ohio Cogence Roundtable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F385A4C6-C027-4A44-84FE-A4FA7A093CF3}" type="parTrans" cxnId="{ADABF72D-42F1-4E47-A436-660B775CA2C5}">
      <dgm:prSet/>
      <dgm:spPr/>
      <dgm:t>
        <a:bodyPr/>
        <a:lstStyle/>
        <a:p>
          <a:pPr algn="ctr"/>
          <a:endParaRPr lang="en-US"/>
        </a:p>
      </dgm:t>
    </dgm:pt>
    <dgm:pt modelId="{616517FB-0C64-459A-86E6-10E75A292FCF}" type="sibTrans" cxnId="{ADABF72D-42F1-4E47-A436-660B775CA2C5}">
      <dgm:prSet/>
      <dgm:spPr/>
      <dgm:t>
        <a:bodyPr/>
        <a:lstStyle/>
        <a:p>
          <a:pPr algn="ctr"/>
          <a:endParaRPr lang="en-US"/>
        </a:p>
      </dgm:t>
    </dgm:pt>
    <dgm:pt modelId="{5965A6BC-01A7-425F-94C5-DC1D77213BF6}">
      <dgm:prSet/>
      <dgm:spPr/>
      <dgm:t>
        <a:bodyPr/>
        <a:lstStyle/>
        <a:p>
          <a:pPr algn="ctr"/>
          <a:r>
            <a:rPr lang="en-US" b="1" baseline="0" dirty="0">
              <a:solidFill>
                <a:schemeClr val="accent2">
                  <a:lumMod val="75000"/>
                </a:schemeClr>
              </a:solidFill>
            </a:rPr>
            <a:t>June 6, 2024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B093F5A4-6B90-4035-913E-E0F7E2DF7384}" type="parTrans" cxnId="{6EAAC3B5-6321-4123-B0EA-C98119BF8F4B}">
      <dgm:prSet/>
      <dgm:spPr/>
      <dgm:t>
        <a:bodyPr/>
        <a:lstStyle/>
        <a:p>
          <a:pPr algn="ctr"/>
          <a:endParaRPr lang="en-US"/>
        </a:p>
      </dgm:t>
    </dgm:pt>
    <dgm:pt modelId="{A4199CDA-9CB8-4A63-8394-BF083FEB7F0C}" type="sibTrans" cxnId="{6EAAC3B5-6321-4123-B0EA-C98119BF8F4B}">
      <dgm:prSet/>
      <dgm:spPr/>
      <dgm:t>
        <a:bodyPr/>
        <a:lstStyle/>
        <a:p>
          <a:pPr algn="ctr"/>
          <a:endParaRPr lang="en-US"/>
        </a:p>
      </dgm:t>
    </dgm:pt>
    <dgm:pt modelId="{62C44FA2-8F5A-4121-AE5F-2F3EDAF75504}">
      <dgm:prSet/>
      <dgm:spPr/>
      <dgm:t>
        <a:bodyPr/>
        <a:lstStyle/>
        <a:p>
          <a:pPr algn="ctr"/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The Kleingers Group Office</a:t>
          </a:r>
        </a:p>
      </dgm:t>
    </dgm:pt>
    <dgm:pt modelId="{7A881142-5D32-4931-B59F-203E22DFEFD8}" type="parTrans" cxnId="{D2CBC27E-2CE7-44AA-8A47-6981B9699FF8}">
      <dgm:prSet/>
      <dgm:spPr/>
      <dgm:t>
        <a:bodyPr/>
        <a:lstStyle/>
        <a:p>
          <a:pPr algn="ctr"/>
          <a:endParaRPr lang="en-US"/>
        </a:p>
      </dgm:t>
    </dgm:pt>
    <dgm:pt modelId="{2DCB733D-B556-4E6B-B44F-67699D347941}" type="sibTrans" cxnId="{D2CBC27E-2CE7-44AA-8A47-6981B9699FF8}">
      <dgm:prSet/>
      <dgm:spPr/>
      <dgm:t>
        <a:bodyPr/>
        <a:lstStyle/>
        <a:p>
          <a:pPr algn="ctr"/>
          <a:endParaRPr lang="en-US"/>
        </a:p>
      </dgm:t>
    </dgm:pt>
    <dgm:pt modelId="{B33A424B-50B6-4049-9BA8-FADF467AD427}">
      <dgm:prSet/>
      <dgm:spPr/>
      <dgm:t>
        <a:bodyPr/>
        <a:lstStyle/>
        <a:p>
          <a:pPr algn="ctr"/>
          <a:r>
            <a:rPr lang="en-US" b="1" baseline="0" dirty="0">
              <a:solidFill>
                <a:srgbClr val="0070C0"/>
              </a:solidFill>
            </a:rPr>
            <a:t>4:30pm to 6:00pm EDT</a:t>
          </a:r>
          <a:endParaRPr lang="en-US" dirty="0">
            <a:solidFill>
              <a:srgbClr val="0070C0"/>
            </a:solidFill>
          </a:endParaRPr>
        </a:p>
      </dgm:t>
    </dgm:pt>
    <dgm:pt modelId="{226D4173-461C-4923-8054-5BD45D020883}" type="parTrans" cxnId="{75450FF1-1512-43E3-8B19-3E580A27415B}">
      <dgm:prSet/>
      <dgm:spPr/>
      <dgm:t>
        <a:bodyPr/>
        <a:lstStyle/>
        <a:p>
          <a:pPr algn="ctr"/>
          <a:endParaRPr lang="en-US"/>
        </a:p>
      </dgm:t>
    </dgm:pt>
    <dgm:pt modelId="{BC6178F5-3359-4E3F-96AD-CFEA39303F79}" type="sibTrans" cxnId="{75450FF1-1512-43E3-8B19-3E580A27415B}">
      <dgm:prSet/>
      <dgm:spPr/>
      <dgm:t>
        <a:bodyPr/>
        <a:lstStyle/>
        <a:p>
          <a:pPr algn="ctr"/>
          <a:endParaRPr lang="en-US"/>
        </a:p>
      </dgm:t>
    </dgm:pt>
    <dgm:pt modelId="{E02E1C0E-C23A-47B0-A90B-5DB225AA1A58}" type="pres">
      <dgm:prSet presAssocID="{4F921C8F-D15A-4EDA-8756-8FA520326844}" presName="vert0" presStyleCnt="0">
        <dgm:presLayoutVars>
          <dgm:dir/>
          <dgm:animOne val="branch"/>
          <dgm:animLvl val="lvl"/>
        </dgm:presLayoutVars>
      </dgm:prSet>
      <dgm:spPr/>
    </dgm:pt>
    <dgm:pt modelId="{C44AABC5-B64B-40E8-9ECB-3021FBE73ECB}" type="pres">
      <dgm:prSet presAssocID="{2700FFCB-FA56-48A1-B3C0-31ED73AF4D7F}" presName="thickLine" presStyleLbl="alignNode1" presStyleIdx="0" presStyleCnt="4"/>
      <dgm:spPr/>
    </dgm:pt>
    <dgm:pt modelId="{1917C007-8CDB-416F-8226-F5CFDA7AD60B}" type="pres">
      <dgm:prSet presAssocID="{2700FFCB-FA56-48A1-B3C0-31ED73AF4D7F}" presName="horz1" presStyleCnt="0"/>
      <dgm:spPr/>
    </dgm:pt>
    <dgm:pt modelId="{4DB075F5-4C6B-4486-AEF3-85B808978016}" type="pres">
      <dgm:prSet presAssocID="{2700FFCB-FA56-48A1-B3C0-31ED73AF4D7F}" presName="tx1" presStyleLbl="revTx" presStyleIdx="0" presStyleCnt="4"/>
      <dgm:spPr/>
    </dgm:pt>
    <dgm:pt modelId="{EACD4008-D882-4AFA-B57C-3F32AB40052F}" type="pres">
      <dgm:prSet presAssocID="{2700FFCB-FA56-48A1-B3C0-31ED73AF4D7F}" presName="vert1" presStyleCnt="0"/>
      <dgm:spPr/>
    </dgm:pt>
    <dgm:pt modelId="{BA61FD89-AC59-4D58-8459-CB2E4E7B9C9D}" type="pres">
      <dgm:prSet presAssocID="{5965A6BC-01A7-425F-94C5-DC1D77213BF6}" presName="thickLine" presStyleLbl="alignNode1" presStyleIdx="1" presStyleCnt="4"/>
      <dgm:spPr/>
    </dgm:pt>
    <dgm:pt modelId="{4BFCCCBA-4C6D-4387-8964-E394D100400D}" type="pres">
      <dgm:prSet presAssocID="{5965A6BC-01A7-425F-94C5-DC1D77213BF6}" presName="horz1" presStyleCnt="0"/>
      <dgm:spPr/>
    </dgm:pt>
    <dgm:pt modelId="{65F4AE4C-4BAA-4E63-9363-357A357EE0A3}" type="pres">
      <dgm:prSet presAssocID="{5965A6BC-01A7-425F-94C5-DC1D77213BF6}" presName="tx1" presStyleLbl="revTx" presStyleIdx="1" presStyleCnt="4"/>
      <dgm:spPr/>
    </dgm:pt>
    <dgm:pt modelId="{5EA8BA34-AB50-4F02-8F1A-4B489C81905A}" type="pres">
      <dgm:prSet presAssocID="{5965A6BC-01A7-425F-94C5-DC1D77213BF6}" presName="vert1" presStyleCnt="0"/>
      <dgm:spPr/>
    </dgm:pt>
    <dgm:pt modelId="{1378615A-4BB2-45E4-9766-54A92C942088}" type="pres">
      <dgm:prSet presAssocID="{62C44FA2-8F5A-4121-AE5F-2F3EDAF75504}" presName="thickLine" presStyleLbl="alignNode1" presStyleIdx="2" presStyleCnt="4"/>
      <dgm:spPr/>
    </dgm:pt>
    <dgm:pt modelId="{4D71125A-A8CC-4677-A20B-699ADA2938FD}" type="pres">
      <dgm:prSet presAssocID="{62C44FA2-8F5A-4121-AE5F-2F3EDAF75504}" presName="horz1" presStyleCnt="0"/>
      <dgm:spPr/>
    </dgm:pt>
    <dgm:pt modelId="{8D97D0DF-D923-405C-A3D8-6D85C48B2B58}" type="pres">
      <dgm:prSet presAssocID="{62C44FA2-8F5A-4121-AE5F-2F3EDAF75504}" presName="tx1" presStyleLbl="revTx" presStyleIdx="2" presStyleCnt="4"/>
      <dgm:spPr/>
    </dgm:pt>
    <dgm:pt modelId="{93031214-9554-45D1-B993-096CC042FF84}" type="pres">
      <dgm:prSet presAssocID="{62C44FA2-8F5A-4121-AE5F-2F3EDAF75504}" presName="vert1" presStyleCnt="0"/>
      <dgm:spPr/>
    </dgm:pt>
    <dgm:pt modelId="{0FEDA3E1-05CC-49FF-8279-3742380C6291}" type="pres">
      <dgm:prSet presAssocID="{B33A424B-50B6-4049-9BA8-FADF467AD427}" presName="thickLine" presStyleLbl="alignNode1" presStyleIdx="3" presStyleCnt="4"/>
      <dgm:spPr/>
    </dgm:pt>
    <dgm:pt modelId="{06CBE3AE-86B3-4F5D-8BA4-3FFD99D19120}" type="pres">
      <dgm:prSet presAssocID="{B33A424B-50B6-4049-9BA8-FADF467AD427}" presName="horz1" presStyleCnt="0"/>
      <dgm:spPr/>
    </dgm:pt>
    <dgm:pt modelId="{DD953587-7CC1-4CA4-B441-D1A8A3509C81}" type="pres">
      <dgm:prSet presAssocID="{B33A424B-50B6-4049-9BA8-FADF467AD427}" presName="tx1" presStyleLbl="revTx" presStyleIdx="3" presStyleCnt="4"/>
      <dgm:spPr/>
    </dgm:pt>
    <dgm:pt modelId="{B3BA182C-796F-4328-AF00-51564C0E95AF}" type="pres">
      <dgm:prSet presAssocID="{B33A424B-50B6-4049-9BA8-FADF467AD427}" presName="vert1" presStyleCnt="0"/>
      <dgm:spPr/>
    </dgm:pt>
  </dgm:ptLst>
  <dgm:cxnLst>
    <dgm:cxn modelId="{664C1000-F1C2-40E7-8DC6-3630DA2DF354}" type="presOf" srcId="{62C44FA2-8F5A-4121-AE5F-2F3EDAF75504}" destId="{8D97D0DF-D923-405C-A3D8-6D85C48B2B58}" srcOrd="0" destOrd="0" presId="urn:microsoft.com/office/officeart/2008/layout/LinedList"/>
    <dgm:cxn modelId="{DBAA1401-DDD5-47AF-91F7-3A00B1DA4095}" type="presOf" srcId="{5965A6BC-01A7-425F-94C5-DC1D77213BF6}" destId="{65F4AE4C-4BAA-4E63-9363-357A357EE0A3}" srcOrd="0" destOrd="0" presId="urn:microsoft.com/office/officeart/2008/layout/LinedList"/>
    <dgm:cxn modelId="{D08D001E-A65F-40B3-A049-FCABE1681E72}" type="presOf" srcId="{2700FFCB-FA56-48A1-B3C0-31ED73AF4D7F}" destId="{4DB075F5-4C6B-4486-AEF3-85B808978016}" srcOrd="0" destOrd="0" presId="urn:microsoft.com/office/officeart/2008/layout/LinedList"/>
    <dgm:cxn modelId="{ADABF72D-42F1-4E47-A436-660B775CA2C5}" srcId="{4F921C8F-D15A-4EDA-8756-8FA520326844}" destId="{2700FFCB-FA56-48A1-B3C0-31ED73AF4D7F}" srcOrd="0" destOrd="0" parTransId="{F385A4C6-C027-4A44-84FE-A4FA7A093CF3}" sibTransId="{616517FB-0C64-459A-86E6-10E75A292FCF}"/>
    <dgm:cxn modelId="{D2CBC27E-2CE7-44AA-8A47-6981B9699FF8}" srcId="{4F921C8F-D15A-4EDA-8756-8FA520326844}" destId="{62C44FA2-8F5A-4121-AE5F-2F3EDAF75504}" srcOrd="2" destOrd="0" parTransId="{7A881142-5D32-4931-B59F-203E22DFEFD8}" sibTransId="{2DCB733D-B556-4E6B-B44F-67699D347941}"/>
    <dgm:cxn modelId="{6EAAC3B5-6321-4123-B0EA-C98119BF8F4B}" srcId="{4F921C8F-D15A-4EDA-8756-8FA520326844}" destId="{5965A6BC-01A7-425F-94C5-DC1D77213BF6}" srcOrd="1" destOrd="0" parTransId="{B093F5A4-6B90-4035-913E-E0F7E2DF7384}" sibTransId="{A4199CDA-9CB8-4A63-8394-BF083FEB7F0C}"/>
    <dgm:cxn modelId="{FBBBC7D3-C97C-4E33-8676-0DB2A74F89E5}" type="presOf" srcId="{4F921C8F-D15A-4EDA-8756-8FA520326844}" destId="{E02E1C0E-C23A-47B0-A90B-5DB225AA1A58}" srcOrd="0" destOrd="0" presId="urn:microsoft.com/office/officeart/2008/layout/LinedList"/>
    <dgm:cxn modelId="{C7AE48DA-28B7-485D-912F-D348CBFD4C66}" type="presOf" srcId="{B33A424B-50B6-4049-9BA8-FADF467AD427}" destId="{DD953587-7CC1-4CA4-B441-D1A8A3509C81}" srcOrd="0" destOrd="0" presId="urn:microsoft.com/office/officeart/2008/layout/LinedList"/>
    <dgm:cxn modelId="{75450FF1-1512-43E3-8B19-3E580A27415B}" srcId="{4F921C8F-D15A-4EDA-8756-8FA520326844}" destId="{B33A424B-50B6-4049-9BA8-FADF467AD427}" srcOrd="3" destOrd="0" parTransId="{226D4173-461C-4923-8054-5BD45D020883}" sibTransId="{BC6178F5-3359-4E3F-96AD-CFEA39303F79}"/>
    <dgm:cxn modelId="{60ACED21-BEEA-480B-AB96-35A372550F0C}" type="presParOf" srcId="{E02E1C0E-C23A-47B0-A90B-5DB225AA1A58}" destId="{C44AABC5-B64B-40E8-9ECB-3021FBE73ECB}" srcOrd="0" destOrd="0" presId="urn:microsoft.com/office/officeart/2008/layout/LinedList"/>
    <dgm:cxn modelId="{B58D4680-C6B9-4EC3-910D-9E38F0A064AB}" type="presParOf" srcId="{E02E1C0E-C23A-47B0-A90B-5DB225AA1A58}" destId="{1917C007-8CDB-416F-8226-F5CFDA7AD60B}" srcOrd="1" destOrd="0" presId="urn:microsoft.com/office/officeart/2008/layout/LinedList"/>
    <dgm:cxn modelId="{1C39985B-1D40-47CE-836A-8AE79DD3F740}" type="presParOf" srcId="{1917C007-8CDB-416F-8226-F5CFDA7AD60B}" destId="{4DB075F5-4C6B-4486-AEF3-85B808978016}" srcOrd="0" destOrd="0" presId="urn:microsoft.com/office/officeart/2008/layout/LinedList"/>
    <dgm:cxn modelId="{CE7D2D94-FDC1-4EFD-946A-F9AA7BBAE941}" type="presParOf" srcId="{1917C007-8CDB-416F-8226-F5CFDA7AD60B}" destId="{EACD4008-D882-4AFA-B57C-3F32AB40052F}" srcOrd="1" destOrd="0" presId="urn:microsoft.com/office/officeart/2008/layout/LinedList"/>
    <dgm:cxn modelId="{B7482FEF-2204-4988-9D91-FF340EF69730}" type="presParOf" srcId="{E02E1C0E-C23A-47B0-A90B-5DB225AA1A58}" destId="{BA61FD89-AC59-4D58-8459-CB2E4E7B9C9D}" srcOrd="2" destOrd="0" presId="urn:microsoft.com/office/officeart/2008/layout/LinedList"/>
    <dgm:cxn modelId="{FCEF4CDE-02A3-4893-9343-0EA4D29169C4}" type="presParOf" srcId="{E02E1C0E-C23A-47B0-A90B-5DB225AA1A58}" destId="{4BFCCCBA-4C6D-4387-8964-E394D100400D}" srcOrd="3" destOrd="0" presId="urn:microsoft.com/office/officeart/2008/layout/LinedList"/>
    <dgm:cxn modelId="{1961A4ED-9BF8-4ACA-B1EE-6E7F00C080ED}" type="presParOf" srcId="{4BFCCCBA-4C6D-4387-8964-E394D100400D}" destId="{65F4AE4C-4BAA-4E63-9363-357A357EE0A3}" srcOrd="0" destOrd="0" presId="urn:microsoft.com/office/officeart/2008/layout/LinedList"/>
    <dgm:cxn modelId="{E4229058-E925-45EC-936A-E245CB45A558}" type="presParOf" srcId="{4BFCCCBA-4C6D-4387-8964-E394D100400D}" destId="{5EA8BA34-AB50-4F02-8F1A-4B489C81905A}" srcOrd="1" destOrd="0" presId="urn:microsoft.com/office/officeart/2008/layout/LinedList"/>
    <dgm:cxn modelId="{0B35FD93-18CA-47A0-8BD4-007CF2D39B76}" type="presParOf" srcId="{E02E1C0E-C23A-47B0-A90B-5DB225AA1A58}" destId="{1378615A-4BB2-45E4-9766-54A92C942088}" srcOrd="4" destOrd="0" presId="urn:microsoft.com/office/officeart/2008/layout/LinedList"/>
    <dgm:cxn modelId="{700ABCA2-D62A-4DA9-B60C-7DC0AAD31FAD}" type="presParOf" srcId="{E02E1C0E-C23A-47B0-A90B-5DB225AA1A58}" destId="{4D71125A-A8CC-4677-A20B-699ADA2938FD}" srcOrd="5" destOrd="0" presId="urn:microsoft.com/office/officeart/2008/layout/LinedList"/>
    <dgm:cxn modelId="{17F29753-3908-45D1-B9CF-6B0C489E5F56}" type="presParOf" srcId="{4D71125A-A8CC-4677-A20B-699ADA2938FD}" destId="{8D97D0DF-D923-405C-A3D8-6D85C48B2B58}" srcOrd="0" destOrd="0" presId="urn:microsoft.com/office/officeart/2008/layout/LinedList"/>
    <dgm:cxn modelId="{2AD50E8C-F5E6-47C2-8D42-1E3FAD578912}" type="presParOf" srcId="{4D71125A-A8CC-4677-A20B-699ADA2938FD}" destId="{93031214-9554-45D1-B993-096CC042FF84}" srcOrd="1" destOrd="0" presId="urn:microsoft.com/office/officeart/2008/layout/LinedList"/>
    <dgm:cxn modelId="{6A612143-1A3C-44F2-A9F7-8A37D253EBE0}" type="presParOf" srcId="{E02E1C0E-C23A-47B0-A90B-5DB225AA1A58}" destId="{0FEDA3E1-05CC-49FF-8279-3742380C6291}" srcOrd="6" destOrd="0" presId="urn:microsoft.com/office/officeart/2008/layout/LinedList"/>
    <dgm:cxn modelId="{FFB0EEBE-6A95-4413-AF94-C00304626CFC}" type="presParOf" srcId="{E02E1C0E-C23A-47B0-A90B-5DB225AA1A58}" destId="{06CBE3AE-86B3-4F5D-8BA4-3FFD99D19120}" srcOrd="7" destOrd="0" presId="urn:microsoft.com/office/officeart/2008/layout/LinedList"/>
    <dgm:cxn modelId="{1CD8A239-F82C-4599-9AF1-BA88289A74F4}" type="presParOf" srcId="{06CBE3AE-86B3-4F5D-8BA4-3FFD99D19120}" destId="{DD953587-7CC1-4CA4-B441-D1A8A3509C81}" srcOrd="0" destOrd="0" presId="urn:microsoft.com/office/officeart/2008/layout/LinedList"/>
    <dgm:cxn modelId="{1E496CEC-2782-4A38-95F1-39F2D2A8D4A4}" type="presParOf" srcId="{06CBE3AE-86B3-4F5D-8BA4-3FFD99D19120}" destId="{B3BA182C-796F-4328-AF00-51564C0E95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921C8F-D15A-4EDA-8756-8FA52032684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0FFCB-FA56-48A1-B3C0-31ED73AF4D7F}">
      <dgm:prSet/>
      <dgm:spPr/>
      <dgm:t>
        <a:bodyPr/>
        <a:lstStyle/>
        <a:p>
          <a:pPr algn="ctr"/>
          <a:r>
            <a:rPr lang="en-US" b="1" baseline="0" dirty="0">
              <a:solidFill>
                <a:schemeClr val="accent4">
                  <a:lumMod val="75000"/>
                </a:schemeClr>
              </a:solidFill>
            </a:rPr>
            <a:t>Save The Date!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F385A4C6-C027-4A44-84FE-A4FA7A093CF3}" type="parTrans" cxnId="{ADABF72D-42F1-4E47-A436-660B775CA2C5}">
      <dgm:prSet/>
      <dgm:spPr/>
      <dgm:t>
        <a:bodyPr/>
        <a:lstStyle/>
        <a:p>
          <a:pPr algn="ctr"/>
          <a:endParaRPr lang="en-US"/>
        </a:p>
      </dgm:t>
    </dgm:pt>
    <dgm:pt modelId="{616517FB-0C64-459A-86E6-10E75A292FCF}" type="sibTrans" cxnId="{ADABF72D-42F1-4E47-A436-660B775CA2C5}">
      <dgm:prSet/>
      <dgm:spPr/>
      <dgm:t>
        <a:bodyPr/>
        <a:lstStyle/>
        <a:p>
          <a:pPr algn="ctr"/>
          <a:endParaRPr lang="en-US"/>
        </a:p>
      </dgm:t>
    </dgm:pt>
    <dgm:pt modelId="{5965A6BC-01A7-425F-94C5-DC1D77213BF6}">
      <dgm:prSet/>
      <dgm:spPr/>
      <dgm:t>
        <a:bodyPr/>
        <a:lstStyle/>
        <a:p>
          <a:pPr algn="ctr"/>
          <a:r>
            <a:rPr lang="en-US" b="1" baseline="0" dirty="0">
              <a:solidFill>
                <a:schemeClr val="accent2">
                  <a:lumMod val="75000"/>
                </a:schemeClr>
              </a:solidFill>
            </a:rPr>
            <a:t>September 12-13, 2024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B093F5A4-6B90-4035-913E-E0F7E2DF7384}" type="parTrans" cxnId="{6EAAC3B5-6321-4123-B0EA-C98119BF8F4B}">
      <dgm:prSet/>
      <dgm:spPr/>
      <dgm:t>
        <a:bodyPr/>
        <a:lstStyle/>
        <a:p>
          <a:pPr algn="ctr"/>
          <a:endParaRPr lang="en-US"/>
        </a:p>
      </dgm:t>
    </dgm:pt>
    <dgm:pt modelId="{A4199CDA-9CB8-4A63-8394-BF083FEB7F0C}" type="sibTrans" cxnId="{6EAAC3B5-6321-4123-B0EA-C98119BF8F4B}">
      <dgm:prSet/>
      <dgm:spPr/>
      <dgm:t>
        <a:bodyPr/>
        <a:lstStyle/>
        <a:p>
          <a:pPr algn="ctr"/>
          <a:endParaRPr lang="en-US"/>
        </a:p>
      </dgm:t>
    </dgm:pt>
    <dgm:pt modelId="{62C44FA2-8F5A-4121-AE5F-2F3EDAF75504}">
      <dgm:prSet/>
      <dgm:spPr/>
      <dgm:t>
        <a:bodyPr/>
        <a:lstStyle/>
        <a:p>
          <a:pPr algn="ctr"/>
          <a:r>
            <a:rPr lang="en-US" b="1" baseline="0" dirty="0">
              <a:solidFill>
                <a:schemeClr val="accent1">
                  <a:lumMod val="75000"/>
                </a:schemeClr>
              </a:solidFill>
            </a:rPr>
            <a:t>Cogence Town Hall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7A881142-5D32-4931-B59F-203E22DFEFD8}" type="parTrans" cxnId="{D2CBC27E-2CE7-44AA-8A47-6981B9699FF8}">
      <dgm:prSet/>
      <dgm:spPr/>
      <dgm:t>
        <a:bodyPr/>
        <a:lstStyle/>
        <a:p>
          <a:pPr algn="ctr"/>
          <a:endParaRPr lang="en-US"/>
        </a:p>
      </dgm:t>
    </dgm:pt>
    <dgm:pt modelId="{2DCB733D-B556-4E6B-B44F-67699D347941}" type="sibTrans" cxnId="{D2CBC27E-2CE7-44AA-8A47-6981B9699FF8}">
      <dgm:prSet/>
      <dgm:spPr/>
      <dgm:t>
        <a:bodyPr/>
        <a:lstStyle/>
        <a:p>
          <a:pPr algn="ctr"/>
          <a:endParaRPr lang="en-US"/>
        </a:p>
      </dgm:t>
    </dgm:pt>
    <dgm:pt modelId="{B33A424B-50B6-4049-9BA8-FADF467AD427}">
      <dgm:prSet/>
      <dgm:spPr/>
      <dgm:t>
        <a:bodyPr/>
        <a:lstStyle/>
        <a:p>
          <a:pPr algn="ctr"/>
          <a:r>
            <a:rPr lang="en-US" b="1" baseline="0" dirty="0">
              <a:solidFill>
                <a:srgbClr val="0070C0"/>
              </a:solidFill>
            </a:rPr>
            <a:t>Hilton Easton Town Center, Columbus</a:t>
          </a:r>
          <a:endParaRPr lang="en-US" dirty="0">
            <a:solidFill>
              <a:srgbClr val="0070C0"/>
            </a:solidFill>
          </a:endParaRPr>
        </a:p>
      </dgm:t>
    </dgm:pt>
    <dgm:pt modelId="{226D4173-461C-4923-8054-5BD45D020883}" type="parTrans" cxnId="{75450FF1-1512-43E3-8B19-3E580A27415B}">
      <dgm:prSet/>
      <dgm:spPr/>
      <dgm:t>
        <a:bodyPr/>
        <a:lstStyle/>
        <a:p>
          <a:pPr algn="ctr"/>
          <a:endParaRPr lang="en-US"/>
        </a:p>
      </dgm:t>
    </dgm:pt>
    <dgm:pt modelId="{BC6178F5-3359-4E3F-96AD-CFEA39303F79}" type="sibTrans" cxnId="{75450FF1-1512-43E3-8B19-3E580A27415B}">
      <dgm:prSet/>
      <dgm:spPr/>
      <dgm:t>
        <a:bodyPr/>
        <a:lstStyle/>
        <a:p>
          <a:pPr algn="ctr"/>
          <a:endParaRPr lang="en-US"/>
        </a:p>
      </dgm:t>
    </dgm:pt>
    <dgm:pt modelId="{E02E1C0E-C23A-47B0-A90B-5DB225AA1A58}" type="pres">
      <dgm:prSet presAssocID="{4F921C8F-D15A-4EDA-8756-8FA520326844}" presName="vert0" presStyleCnt="0">
        <dgm:presLayoutVars>
          <dgm:dir/>
          <dgm:animOne val="branch"/>
          <dgm:animLvl val="lvl"/>
        </dgm:presLayoutVars>
      </dgm:prSet>
      <dgm:spPr/>
    </dgm:pt>
    <dgm:pt modelId="{C44AABC5-B64B-40E8-9ECB-3021FBE73ECB}" type="pres">
      <dgm:prSet presAssocID="{2700FFCB-FA56-48A1-B3C0-31ED73AF4D7F}" presName="thickLine" presStyleLbl="alignNode1" presStyleIdx="0" presStyleCnt="4"/>
      <dgm:spPr/>
    </dgm:pt>
    <dgm:pt modelId="{1917C007-8CDB-416F-8226-F5CFDA7AD60B}" type="pres">
      <dgm:prSet presAssocID="{2700FFCB-FA56-48A1-B3C0-31ED73AF4D7F}" presName="horz1" presStyleCnt="0"/>
      <dgm:spPr/>
    </dgm:pt>
    <dgm:pt modelId="{4DB075F5-4C6B-4486-AEF3-85B808978016}" type="pres">
      <dgm:prSet presAssocID="{2700FFCB-FA56-48A1-B3C0-31ED73AF4D7F}" presName="tx1" presStyleLbl="revTx" presStyleIdx="0" presStyleCnt="4"/>
      <dgm:spPr/>
    </dgm:pt>
    <dgm:pt modelId="{EACD4008-D882-4AFA-B57C-3F32AB40052F}" type="pres">
      <dgm:prSet presAssocID="{2700FFCB-FA56-48A1-B3C0-31ED73AF4D7F}" presName="vert1" presStyleCnt="0"/>
      <dgm:spPr/>
    </dgm:pt>
    <dgm:pt modelId="{BA61FD89-AC59-4D58-8459-CB2E4E7B9C9D}" type="pres">
      <dgm:prSet presAssocID="{5965A6BC-01A7-425F-94C5-DC1D77213BF6}" presName="thickLine" presStyleLbl="alignNode1" presStyleIdx="1" presStyleCnt="4"/>
      <dgm:spPr/>
    </dgm:pt>
    <dgm:pt modelId="{4BFCCCBA-4C6D-4387-8964-E394D100400D}" type="pres">
      <dgm:prSet presAssocID="{5965A6BC-01A7-425F-94C5-DC1D77213BF6}" presName="horz1" presStyleCnt="0"/>
      <dgm:spPr/>
    </dgm:pt>
    <dgm:pt modelId="{65F4AE4C-4BAA-4E63-9363-357A357EE0A3}" type="pres">
      <dgm:prSet presAssocID="{5965A6BC-01A7-425F-94C5-DC1D77213BF6}" presName="tx1" presStyleLbl="revTx" presStyleIdx="1" presStyleCnt="4"/>
      <dgm:spPr/>
    </dgm:pt>
    <dgm:pt modelId="{5EA8BA34-AB50-4F02-8F1A-4B489C81905A}" type="pres">
      <dgm:prSet presAssocID="{5965A6BC-01A7-425F-94C5-DC1D77213BF6}" presName="vert1" presStyleCnt="0"/>
      <dgm:spPr/>
    </dgm:pt>
    <dgm:pt modelId="{1378615A-4BB2-45E4-9766-54A92C942088}" type="pres">
      <dgm:prSet presAssocID="{62C44FA2-8F5A-4121-AE5F-2F3EDAF75504}" presName="thickLine" presStyleLbl="alignNode1" presStyleIdx="2" presStyleCnt="4"/>
      <dgm:spPr/>
    </dgm:pt>
    <dgm:pt modelId="{4D71125A-A8CC-4677-A20B-699ADA2938FD}" type="pres">
      <dgm:prSet presAssocID="{62C44FA2-8F5A-4121-AE5F-2F3EDAF75504}" presName="horz1" presStyleCnt="0"/>
      <dgm:spPr/>
    </dgm:pt>
    <dgm:pt modelId="{8D97D0DF-D923-405C-A3D8-6D85C48B2B58}" type="pres">
      <dgm:prSet presAssocID="{62C44FA2-8F5A-4121-AE5F-2F3EDAF75504}" presName="tx1" presStyleLbl="revTx" presStyleIdx="2" presStyleCnt="4"/>
      <dgm:spPr/>
    </dgm:pt>
    <dgm:pt modelId="{93031214-9554-45D1-B993-096CC042FF84}" type="pres">
      <dgm:prSet presAssocID="{62C44FA2-8F5A-4121-AE5F-2F3EDAF75504}" presName="vert1" presStyleCnt="0"/>
      <dgm:spPr/>
    </dgm:pt>
    <dgm:pt modelId="{0FEDA3E1-05CC-49FF-8279-3742380C6291}" type="pres">
      <dgm:prSet presAssocID="{B33A424B-50B6-4049-9BA8-FADF467AD427}" presName="thickLine" presStyleLbl="alignNode1" presStyleIdx="3" presStyleCnt="4"/>
      <dgm:spPr/>
    </dgm:pt>
    <dgm:pt modelId="{06CBE3AE-86B3-4F5D-8BA4-3FFD99D19120}" type="pres">
      <dgm:prSet presAssocID="{B33A424B-50B6-4049-9BA8-FADF467AD427}" presName="horz1" presStyleCnt="0"/>
      <dgm:spPr/>
    </dgm:pt>
    <dgm:pt modelId="{DD953587-7CC1-4CA4-B441-D1A8A3509C81}" type="pres">
      <dgm:prSet presAssocID="{B33A424B-50B6-4049-9BA8-FADF467AD427}" presName="tx1" presStyleLbl="revTx" presStyleIdx="3" presStyleCnt="4"/>
      <dgm:spPr/>
    </dgm:pt>
    <dgm:pt modelId="{B3BA182C-796F-4328-AF00-51564C0E95AF}" type="pres">
      <dgm:prSet presAssocID="{B33A424B-50B6-4049-9BA8-FADF467AD427}" presName="vert1" presStyleCnt="0"/>
      <dgm:spPr/>
    </dgm:pt>
  </dgm:ptLst>
  <dgm:cxnLst>
    <dgm:cxn modelId="{664C1000-F1C2-40E7-8DC6-3630DA2DF354}" type="presOf" srcId="{62C44FA2-8F5A-4121-AE5F-2F3EDAF75504}" destId="{8D97D0DF-D923-405C-A3D8-6D85C48B2B58}" srcOrd="0" destOrd="0" presId="urn:microsoft.com/office/officeart/2008/layout/LinedList"/>
    <dgm:cxn modelId="{DBAA1401-DDD5-47AF-91F7-3A00B1DA4095}" type="presOf" srcId="{5965A6BC-01A7-425F-94C5-DC1D77213BF6}" destId="{65F4AE4C-4BAA-4E63-9363-357A357EE0A3}" srcOrd="0" destOrd="0" presId="urn:microsoft.com/office/officeart/2008/layout/LinedList"/>
    <dgm:cxn modelId="{D08D001E-A65F-40B3-A049-FCABE1681E72}" type="presOf" srcId="{2700FFCB-FA56-48A1-B3C0-31ED73AF4D7F}" destId="{4DB075F5-4C6B-4486-AEF3-85B808978016}" srcOrd="0" destOrd="0" presId="urn:microsoft.com/office/officeart/2008/layout/LinedList"/>
    <dgm:cxn modelId="{ADABF72D-42F1-4E47-A436-660B775CA2C5}" srcId="{4F921C8F-D15A-4EDA-8756-8FA520326844}" destId="{2700FFCB-FA56-48A1-B3C0-31ED73AF4D7F}" srcOrd="0" destOrd="0" parTransId="{F385A4C6-C027-4A44-84FE-A4FA7A093CF3}" sibTransId="{616517FB-0C64-459A-86E6-10E75A292FCF}"/>
    <dgm:cxn modelId="{D2CBC27E-2CE7-44AA-8A47-6981B9699FF8}" srcId="{4F921C8F-D15A-4EDA-8756-8FA520326844}" destId="{62C44FA2-8F5A-4121-AE5F-2F3EDAF75504}" srcOrd="2" destOrd="0" parTransId="{7A881142-5D32-4931-B59F-203E22DFEFD8}" sibTransId="{2DCB733D-B556-4E6B-B44F-67699D347941}"/>
    <dgm:cxn modelId="{6EAAC3B5-6321-4123-B0EA-C98119BF8F4B}" srcId="{4F921C8F-D15A-4EDA-8756-8FA520326844}" destId="{5965A6BC-01A7-425F-94C5-DC1D77213BF6}" srcOrd="1" destOrd="0" parTransId="{B093F5A4-6B90-4035-913E-E0F7E2DF7384}" sibTransId="{A4199CDA-9CB8-4A63-8394-BF083FEB7F0C}"/>
    <dgm:cxn modelId="{FBBBC7D3-C97C-4E33-8676-0DB2A74F89E5}" type="presOf" srcId="{4F921C8F-D15A-4EDA-8756-8FA520326844}" destId="{E02E1C0E-C23A-47B0-A90B-5DB225AA1A58}" srcOrd="0" destOrd="0" presId="urn:microsoft.com/office/officeart/2008/layout/LinedList"/>
    <dgm:cxn modelId="{C7AE48DA-28B7-485D-912F-D348CBFD4C66}" type="presOf" srcId="{B33A424B-50B6-4049-9BA8-FADF467AD427}" destId="{DD953587-7CC1-4CA4-B441-D1A8A3509C81}" srcOrd="0" destOrd="0" presId="urn:microsoft.com/office/officeart/2008/layout/LinedList"/>
    <dgm:cxn modelId="{75450FF1-1512-43E3-8B19-3E580A27415B}" srcId="{4F921C8F-D15A-4EDA-8756-8FA520326844}" destId="{B33A424B-50B6-4049-9BA8-FADF467AD427}" srcOrd="3" destOrd="0" parTransId="{226D4173-461C-4923-8054-5BD45D020883}" sibTransId="{BC6178F5-3359-4E3F-96AD-CFEA39303F79}"/>
    <dgm:cxn modelId="{60ACED21-BEEA-480B-AB96-35A372550F0C}" type="presParOf" srcId="{E02E1C0E-C23A-47B0-A90B-5DB225AA1A58}" destId="{C44AABC5-B64B-40E8-9ECB-3021FBE73ECB}" srcOrd="0" destOrd="0" presId="urn:microsoft.com/office/officeart/2008/layout/LinedList"/>
    <dgm:cxn modelId="{B58D4680-C6B9-4EC3-910D-9E38F0A064AB}" type="presParOf" srcId="{E02E1C0E-C23A-47B0-A90B-5DB225AA1A58}" destId="{1917C007-8CDB-416F-8226-F5CFDA7AD60B}" srcOrd="1" destOrd="0" presId="urn:microsoft.com/office/officeart/2008/layout/LinedList"/>
    <dgm:cxn modelId="{1C39985B-1D40-47CE-836A-8AE79DD3F740}" type="presParOf" srcId="{1917C007-8CDB-416F-8226-F5CFDA7AD60B}" destId="{4DB075F5-4C6B-4486-AEF3-85B808978016}" srcOrd="0" destOrd="0" presId="urn:microsoft.com/office/officeart/2008/layout/LinedList"/>
    <dgm:cxn modelId="{CE7D2D94-FDC1-4EFD-946A-F9AA7BBAE941}" type="presParOf" srcId="{1917C007-8CDB-416F-8226-F5CFDA7AD60B}" destId="{EACD4008-D882-4AFA-B57C-3F32AB40052F}" srcOrd="1" destOrd="0" presId="urn:microsoft.com/office/officeart/2008/layout/LinedList"/>
    <dgm:cxn modelId="{B7482FEF-2204-4988-9D91-FF340EF69730}" type="presParOf" srcId="{E02E1C0E-C23A-47B0-A90B-5DB225AA1A58}" destId="{BA61FD89-AC59-4D58-8459-CB2E4E7B9C9D}" srcOrd="2" destOrd="0" presId="urn:microsoft.com/office/officeart/2008/layout/LinedList"/>
    <dgm:cxn modelId="{FCEF4CDE-02A3-4893-9343-0EA4D29169C4}" type="presParOf" srcId="{E02E1C0E-C23A-47B0-A90B-5DB225AA1A58}" destId="{4BFCCCBA-4C6D-4387-8964-E394D100400D}" srcOrd="3" destOrd="0" presId="urn:microsoft.com/office/officeart/2008/layout/LinedList"/>
    <dgm:cxn modelId="{1961A4ED-9BF8-4ACA-B1EE-6E7F00C080ED}" type="presParOf" srcId="{4BFCCCBA-4C6D-4387-8964-E394D100400D}" destId="{65F4AE4C-4BAA-4E63-9363-357A357EE0A3}" srcOrd="0" destOrd="0" presId="urn:microsoft.com/office/officeart/2008/layout/LinedList"/>
    <dgm:cxn modelId="{E4229058-E925-45EC-936A-E245CB45A558}" type="presParOf" srcId="{4BFCCCBA-4C6D-4387-8964-E394D100400D}" destId="{5EA8BA34-AB50-4F02-8F1A-4B489C81905A}" srcOrd="1" destOrd="0" presId="urn:microsoft.com/office/officeart/2008/layout/LinedList"/>
    <dgm:cxn modelId="{0B35FD93-18CA-47A0-8BD4-007CF2D39B76}" type="presParOf" srcId="{E02E1C0E-C23A-47B0-A90B-5DB225AA1A58}" destId="{1378615A-4BB2-45E4-9766-54A92C942088}" srcOrd="4" destOrd="0" presId="urn:microsoft.com/office/officeart/2008/layout/LinedList"/>
    <dgm:cxn modelId="{700ABCA2-D62A-4DA9-B60C-7DC0AAD31FAD}" type="presParOf" srcId="{E02E1C0E-C23A-47B0-A90B-5DB225AA1A58}" destId="{4D71125A-A8CC-4677-A20B-699ADA2938FD}" srcOrd="5" destOrd="0" presId="urn:microsoft.com/office/officeart/2008/layout/LinedList"/>
    <dgm:cxn modelId="{17F29753-3908-45D1-B9CF-6B0C489E5F56}" type="presParOf" srcId="{4D71125A-A8CC-4677-A20B-699ADA2938FD}" destId="{8D97D0DF-D923-405C-A3D8-6D85C48B2B58}" srcOrd="0" destOrd="0" presId="urn:microsoft.com/office/officeart/2008/layout/LinedList"/>
    <dgm:cxn modelId="{2AD50E8C-F5E6-47C2-8D42-1E3FAD578912}" type="presParOf" srcId="{4D71125A-A8CC-4677-A20B-699ADA2938FD}" destId="{93031214-9554-45D1-B993-096CC042FF84}" srcOrd="1" destOrd="0" presId="urn:microsoft.com/office/officeart/2008/layout/LinedList"/>
    <dgm:cxn modelId="{6A612143-1A3C-44F2-A9F7-8A37D253EBE0}" type="presParOf" srcId="{E02E1C0E-C23A-47B0-A90B-5DB225AA1A58}" destId="{0FEDA3E1-05CC-49FF-8279-3742380C6291}" srcOrd="6" destOrd="0" presId="urn:microsoft.com/office/officeart/2008/layout/LinedList"/>
    <dgm:cxn modelId="{FFB0EEBE-6A95-4413-AF94-C00304626CFC}" type="presParOf" srcId="{E02E1C0E-C23A-47B0-A90B-5DB225AA1A58}" destId="{06CBE3AE-86B3-4F5D-8BA4-3FFD99D19120}" srcOrd="7" destOrd="0" presId="urn:microsoft.com/office/officeart/2008/layout/LinedList"/>
    <dgm:cxn modelId="{1CD8A239-F82C-4599-9AF1-BA88289A74F4}" type="presParOf" srcId="{06CBE3AE-86B3-4F5D-8BA4-3FFD99D19120}" destId="{DD953587-7CC1-4CA4-B441-D1A8A3509C81}" srcOrd="0" destOrd="0" presId="urn:microsoft.com/office/officeart/2008/layout/LinedList"/>
    <dgm:cxn modelId="{1E496CEC-2782-4A38-95F1-39F2D2A8D4A4}" type="presParOf" srcId="{06CBE3AE-86B3-4F5D-8BA4-3FFD99D19120}" destId="{B3BA182C-796F-4328-AF00-51564C0E95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6CAC5-10C5-447C-B3DF-718094DDC7FB}">
      <dsp:nvSpPr>
        <dsp:cNvPr id="0" name=""/>
        <dsp:cNvSpPr/>
      </dsp:nvSpPr>
      <dsp:spPr>
        <a:xfrm>
          <a:off x="918365" y="478071"/>
          <a:ext cx="1079129" cy="10791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502D4-65C5-496C-9134-CAC5683F2AD2}">
      <dsp:nvSpPr>
        <dsp:cNvPr id="0" name=""/>
        <dsp:cNvSpPr/>
      </dsp:nvSpPr>
      <dsp:spPr>
        <a:xfrm>
          <a:off x="258897" y="1914488"/>
          <a:ext cx="239806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Project Concept, Programming, Pre-Design</a:t>
          </a:r>
          <a:endParaRPr lang="en-US" sz="2000" kern="1200" dirty="0"/>
        </a:p>
      </dsp:txBody>
      <dsp:txXfrm>
        <a:off x="258897" y="1914488"/>
        <a:ext cx="2398065" cy="945000"/>
      </dsp:txXfrm>
    </dsp:sp>
    <dsp:sp modelId="{6D3EC58B-2A89-463A-8B5D-15B980513450}">
      <dsp:nvSpPr>
        <dsp:cNvPr id="0" name=""/>
        <dsp:cNvSpPr/>
      </dsp:nvSpPr>
      <dsp:spPr>
        <a:xfrm>
          <a:off x="3736092" y="478071"/>
          <a:ext cx="1079129" cy="10791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DE4C9-07B6-4227-A3D6-79450983E869}">
      <dsp:nvSpPr>
        <dsp:cNvPr id="0" name=""/>
        <dsp:cNvSpPr/>
      </dsp:nvSpPr>
      <dsp:spPr>
        <a:xfrm>
          <a:off x="3076624" y="1914488"/>
          <a:ext cx="239806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Schematic Design + Design Development</a:t>
          </a:r>
          <a:endParaRPr lang="en-US" sz="1900" kern="1200" dirty="0"/>
        </a:p>
      </dsp:txBody>
      <dsp:txXfrm>
        <a:off x="3076624" y="1914488"/>
        <a:ext cx="2398065" cy="945000"/>
      </dsp:txXfrm>
    </dsp:sp>
    <dsp:sp modelId="{3B9DABB6-5FB7-42AB-A629-6435BD7E2018}">
      <dsp:nvSpPr>
        <dsp:cNvPr id="0" name=""/>
        <dsp:cNvSpPr/>
      </dsp:nvSpPr>
      <dsp:spPr>
        <a:xfrm>
          <a:off x="6553818" y="478071"/>
          <a:ext cx="1079129" cy="10791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B4D88-910C-4E6A-9229-420C12F992D2}">
      <dsp:nvSpPr>
        <dsp:cNvPr id="0" name=""/>
        <dsp:cNvSpPr/>
      </dsp:nvSpPr>
      <dsp:spPr>
        <a:xfrm>
          <a:off x="5894350" y="1914488"/>
          <a:ext cx="239806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Preparation of Construction Documents + Bidding</a:t>
          </a:r>
          <a:endParaRPr lang="en-US" sz="1900" kern="1200" dirty="0"/>
        </a:p>
      </dsp:txBody>
      <dsp:txXfrm>
        <a:off x="5894350" y="1914488"/>
        <a:ext cx="2398065" cy="945000"/>
      </dsp:txXfrm>
    </dsp:sp>
    <dsp:sp modelId="{E68779FA-B740-48BE-B97A-44F4D95178CD}">
      <dsp:nvSpPr>
        <dsp:cNvPr id="0" name=""/>
        <dsp:cNvSpPr/>
      </dsp:nvSpPr>
      <dsp:spPr>
        <a:xfrm>
          <a:off x="9371544" y="478071"/>
          <a:ext cx="1079129" cy="10791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3B070-C89F-4276-8107-BD48A7B93869}">
      <dsp:nvSpPr>
        <dsp:cNvPr id="0" name=""/>
        <dsp:cNvSpPr/>
      </dsp:nvSpPr>
      <dsp:spPr>
        <a:xfrm>
          <a:off x="8712077" y="1914488"/>
          <a:ext cx="239806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Construction + Initial Operations/Occupancy</a:t>
          </a:r>
          <a:endParaRPr lang="en-US" sz="1900" kern="1200" dirty="0"/>
        </a:p>
      </dsp:txBody>
      <dsp:txXfrm>
        <a:off x="8712077" y="1914488"/>
        <a:ext cx="2398065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70CE8-8E25-41FF-8BCB-9C872F914F74}">
      <dsp:nvSpPr>
        <dsp:cNvPr id="0" name=""/>
        <dsp:cNvSpPr/>
      </dsp:nvSpPr>
      <dsp:spPr>
        <a:xfrm>
          <a:off x="475099" y="790764"/>
          <a:ext cx="507199" cy="5071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BF759-29FA-455F-8C51-8976D52D14C0}">
      <dsp:nvSpPr>
        <dsp:cNvPr id="0" name=""/>
        <dsp:cNvSpPr/>
      </dsp:nvSpPr>
      <dsp:spPr>
        <a:xfrm>
          <a:off x="4128" y="1426553"/>
          <a:ext cx="1449140" cy="10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Establish good forums for communication</a:t>
          </a:r>
        </a:p>
      </dsp:txBody>
      <dsp:txXfrm>
        <a:off x="4128" y="1426553"/>
        <a:ext cx="1449140" cy="1086430"/>
      </dsp:txXfrm>
    </dsp:sp>
    <dsp:sp modelId="{3AD0F76B-00A5-4837-9B8C-E0334FF976CD}">
      <dsp:nvSpPr>
        <dsp:cNvPr id="0" name=""/>
        <dsp:cNvSpPr/>
      </dsp:nvSpPr>
      <dsp:spPr>
        <a:xfrm>
          <a:off x="4128" y="2572794"/>
          <a:ext cx="1449140" cy="120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Have a kick-off workshop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Set up early recurring meetings to build momentum</a:t>
          </a:r>
        </a:p>
      </dsp:txBody>
      <dsp:txXfrm>
        <a:off x="4128" y="2572794"/>
        <a:ext cx="1449140" cy="1208441"/>
      </dsp:txXfrm>
    </dsp:sp>
    <dsp:sp modelId="{1E164A18-BBDE-47FD-A579-471E6B36FF0B}">
      <dsp:nvSpPr>
        <dsp:cNvPr id="0" name=""/>
        <dsp:cNvSpPr/>
      </dsp:nvSpPr>
      <dsp:spPr>
        <a:xfrm>
          <a:off x="2177839" y="790764"/>
          <a:ext cx="507199" cy="5071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C5E1C-DF73-416F-8DBC-572831CB159A}">
      <dsp:nvSpPr>
        <dsp:cNvPr id="0" name=""/>
        <dsp:cNvSpPr/>
      </dsp:nvSpPr>
      <dsp:spPr>
        <a:xfrm>
          <a:off x="1706869" y="1426553"/>
          <a:ext cx="1449140" cy="10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Develop/use Pre-Construction strategy to align expectations to reality</a:t>
          </a:r>
        </a:p>
      </dsp:txBody>
      <dsp:txXfrm>
        <a:off x="1706869" y="1426553"/>
        <a:ext cx="1449140" cy="1086430"/>
      </dsp:txXfrm>
    </dsp:sp>
    <dsp:sp modelId="{26BB97A3-E3CD-4DF1-B6FA-FB6D51ADD13A}">
      <dsp:nvSpPr>
        <dsp:cNvPr id="0" name=""/>
        <dsp:cNvSpPr/>
      </dsp:nvSpPr>
      <dsp:spPr>
        <a:xfrm>
          <a:off x="1706869" y="2572794"/>
          <a:ext cx="1449140" cy="120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BB8FE-4975-4D3D-94ED-961D9063C709}">
      <dsp:nvSpPr>
        <dsp:cNvPr id="0" name=""/>
        <dsp:cNvSpPr/>
      </dsp:nvSpPr>
      <dsp:spPr>
        <a:xfrm>
          <a:off x="3880580" y="790764"/>
          <a:ext cx="507199" cy="5071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3CB9-6D2B-4598-B532-5BF3419FD9AD}">
      <dsp:nvSpPr>
        <dsp:cNvPr id="0" name=""/>
        <dsp:cNvSpPr/>
      </dsp:nvSpPr>
      <dsp:spPr>
        <a:xfrm>
          <a:off x="3409609" y="1426553"/>
          <a:ext cx="1449140" cy="10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Drive helpful behaviors among stakeholders:</a:t>
          </a:r>
        </a:p>
      </dsp:txBody>
      <dsp:txXfrm>
        <a:off x="3409609" y="1426553"/>
        <a:ext cx="1449140" cy="1086430"/>
      </dsp:txXfrm>
    </dsp:sp>
    <dsp:sp modelId="{C54B1FE9-4558-4199-AB59-3EED5E2B9EB7}">
      <dsp:nvSpPr>
        <dsp:cNvPr id="0" name=""/>
        <dsp:cNvSpPr/>
      </dsp:nvSpPr>
      <dsp:spPr>
        <a:xfrm>
          <a:off x="3409609" y="2572794"/>
          <a:ext cx="1449140" cy="120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Courage to speak the truth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Forthrightness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Seek first to understand</a:t>
          </a:r>
        </a:p>
      </dsp:txBody>
      <dsp:txXfrm>
        <a:off x="3409609" y="2572794"/>
        <a:ext cx="1449140" cy="1208441"/>
      </dsp:txXfrm>
    </dsp:sp>
    <dsp:sp modelId="{229598AF-7092-40D1-91C5-70B8BD710623}">
      <dsp:nvSpPr>
        <dsp:cNvPr id="0" name=""/>
        <dsp:cNvSpPr/>
      </dsp:nvSpPr>
      <dsp:spPr>
        <a:xfrm>
          <a:off x="5583320" y="790764"/>
          <a:ext cx="507199" cy="5071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B74C6-9797-4750-8899-00415F62D114}">
      <dsp:nvSpPr>
        <dsp:cNvPr id="0" name=""/>
        <dsp:cNvSpPr/>
      </dsp:nvSpPr>
      <dsp:spPr>
        <a:xfrm>
          <a:off x="5112349" y="1426553"/>
          <a:ext cx="1449140" cy="10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Write a Project Charter</a:t>
          </a:r>
        </a:p>
      </dsp:txBody>
      <dsp:txXfrm>
        <a:off x="5112349" y="1426553"/>
        <a:ext cx="1449140" cy="1086430"/>
      </dsp:txXfrm>
    </dsp:sp>
    <dsp:sp modelId="{9B70CFF8-9D38-435B-BB19-9EF7D01E7C93}">
      <dsp:nvSpPr>
        <dsp:cNvPr id="0" name=""/>
        <dsp:cNvSpPr/>
      </dsp:nvSpPr>
      <dsp:spPr>
        <a:xfrm>
          <a:off x="5112349" y="2572794"/>
          <a:ext cx="1449140" cy="120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5A388-BE01-438E-8D7F-0FDFC26D8517}">
      <dsp:nvSpPr>
        <dsp:cNvPr id="0" name=""/>
        <dsp:cNvSpPr/>
      </dsp:nvSpPr>
      <dsp:spPr>
        <a:xfrm>
          <a:off x="7286060" y="790764"/>
          <a:ext cx="507199" cy="5071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5F6FF-F1F1-4951-BDDC-B0FB71EE9BF4}">
      <dsp:nvSpPr>
        <dsp:cNvPr id="0" name=""/>
        <dsp:cNvSpPr/>
      </dsp:nvSpPr>
      <dsp:spPr>
        <a:xfrm>
          <a:off x="6815089" y="1426553"/>
          <a:ext cx="1449140" cy="10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Use of Responsibility Assignment Matrices:</a:t>
          </a:r>
        </a:p>
      </dsp:txBody>
      <dsp:txXfrm>
        <a:off x="6815089" y="1426553"/>
        <a:ext cx="1449140" cy="1086430"/>
      </dsp:txXfrm>
    </dsp:sp>
    <dsp:sp modelId="{D62F74AB-A9F7-40F7-9E26-C9A09FD55DF1}">
      <dsp:nvSpPr>
        <dsp:cNvPr id="0" name=""/>
        <dsp:cNvSpPr/>
      </dsp:nvSpPr>
      <dsp:spPr>
        <a:xfrm>
          <a:off x="6815089" y="2572794"/>
          <a:ext cx="1449140" cy="120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RAPID-type Chart:  Identify the decisions to be made, who makes them, the information needed to make them, and who owns the risk by not doing so</a:t>
          </a:r>
        </a:p>
      </dsp:txBody>
      <dsp:txXfrm>
        <a:off x="6815089" y="2572794"/>
        <a:ext cx="1449140" cy="1208441"/>
      </dsp:txXfrm>
    </dsp:sp>
    <dsp:sp modelId="{853E879F-37C5-4E8C-9AFF-1C60ADBBDFDE}">
      <dsp:nvSpPr>
        <dsp:cNvPr id="0" name=""/>
        <dsp:cNvSpPr/>
      </dsp:nvSpPr>
      <dsp:spPr>
        <a:xfrm>
          <a:off x="8988800" y="790764"/>
          <a:ext cx="507199" cy="5071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6FB2C-A358-4199-AA12-5272293E9BA8}">
      <dsp:nvSpPr>
        <dsp:cNvPr id="0" name=""/>
        <dsp:cNvSpPr/>
      </dsp:nvSpPr>
      <dsp:spPr>
        <a:xfrm>
          <a:off x="8517830" y="1426553"/>
          <a:ext cx="1449140" cy="10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Signs that this is working</a:t>
          </a:r>
        </a:p>
      </dsp:txBody>
      <dsp:txXfrm>
        <a:off x="8517830" y="1426553"/>
        <a:ext cx="1449140" cy="1086430"/>
      </dsp:txXfrm>
    </dsp:sp>
    <dsp:sp modelId="{723725E1-93B1-4BBD-8CEC-057314397EAC}">
      <dsp:nvSpPr>
        <dsp:cNvPr id="0" name=""/>
        <dsp:cNvSpPr/>
      </dsp:nvSpPr>
      <dsp:spPr>
        <a:xfrm>
          <a:off x="8517830" y="2572794"/>
          <a:ext cx="1449140" cy="120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Vulnerability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Measure it</a:t>
          </a:r>
        </a:p>
      </dsp:txBody>
      <dsp:txXfrm>
        <a:off x="8517830" y="2572794"/>
        <a:ext cx="1449140" cy="1208441"/>
      </dsp:txXfrm>
    </dsp:sp>
    <dsp:sp modelId="{5AECEC4E-DCC5-43E9-81B5-3BFC28D878F7}">
      <dsp:nvSpPr>
        <dsp:cNvPr id="0" name=""/>
        <dsp:cNvSpPr/>
      </dsp:nvSpPr>
      <dsp:spPr>
        <a:xfrm>
          <a:off x="10691541" y="790764"/>
          <a:ext cx="507199" cy="50719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937B5-2704-4531-9A19-EF34AB50EABF}">
      <dsp:nvSpPr>
        <dsp:cNvPr id="0" name=""/>
        <dsp:cNvSpPr/>
      </dsp:nvSpPr>
      <dsp:spPr>
        <a:xfrm>
          <a:off x="10220570" y="1426553"/>
          <a:ext cx="1449140" cy="10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Ensure all key stakeholders are involved</a:t>
          </a:r>
        </a:p>
      </dsp:txBody>
      <dsp:txXfrm>
        <a:off x="10220570" y="1426553"/>
        <a:ext cx="1449140" cy="1086430"/>
      </dsp:txXfrm>
    </dsp:sp>
    <dsp:sp modelId="{30926793-6773-4CE5-A5F9-DA3E600F7A6C}">
      <dsp:nvSpPr>
        <dsp:cNvPr id="0" name=""/>
        <dsp:cNvSpPr/>
      </dsp:nvSpPr>
      <dsp:spPr>
        <a:xfrm>
          <a:off x="10220570" y="2572794"/>
          <a:ext cx="1449140" cy="120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Recognize some stakeholders enter the project later than Phase 1</a:t>
          </a:r>
        </a:p>
      </dsp:txBody>
      <dsp:txXfrm>
        <a:off x="10220570" y="2572794"/>
        <a:ext cx="1449140" cy="1208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B6937-0BBE-4086-8C91-5BA10699175D}">
      <dsp:nvSpPr>
        <dsp:cNvPr id="0" name=""/>
        <dsp:cNvSpPr/>
      </dsp:nvSpPr>
      <dsp:spPr>
        <a:xfrm>
          <a:off x="558314" y="782003"/>
          <a:ext cx="593578" cy="593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1915E-48BC-4D6D-BEFD-59F86F61705D}">
      <dsp:nvSpPr>
        <dsp:cNvPr id="0" name=""/>
        <dsp:cNvSpPr/>
      </dsp:nvSpPr>
      <dsp:spPr>
        <a:xfrm>
          <a:off x="7134" y="1504925"/>
          <a:ext cx="1695937" cy="65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Create more effective meetings:</a:t>
          </a:r>
        </a:p>
      </dsp:txBody>
      <dsp:txXfrm>
        <a:off x="7134" y="1504925"/>
        <a:ext cx="1695937" cy="655850"/>
      </dsp:txXfrm>
    </dsp:sp>
    <dsp:sp modelId="{F845856B-33B1-421E-A785-CF9C83E69B2F}">
      <dsp:nvSpPr>
        <dsp:cNvPr id="0" name=""/>
        <dsp:cNvSpPr/>
      </dsp:nvSpPr>
      <dsp:spPr>
        <a:xfrm>
          <a:off x="7134" y="2220935"/>
          <a:ext cx="1695937" cy="156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Conduct In-person meetings when possible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 present in on-line meetings – turn on camera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Look to streamline Agenda – seek to clear Action Items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Come to each meeting prepared</a:t>
          </a:r>
        </a:p>
      </dsp:txBody>
      <dsp:txXfrm>
        <a:off x="7134" y="2220935"/>
        <a:ext cx="1695937" cy="1569060"/>
      </dsp:txXfrm>
    </dsp:sp>
    <dsp:sp modelId="{FB75E595-8040-45D7-AC14-521A317897D0}">
      <dsp:nvSpPr>
        <dsp:cNvPr id="0" name=""/>
        <dsp:cNvSpPr/>
      </dsp:nvSpPr>
      <dsp:spPr>
        <a:xfrm>
          <a:off x="2551041" y="782003"/>
          <a:ext cx="593578" cy="5935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D4CA9-8445-4DF9-8421-A9AB59134451}">
      <dsp:nvSpPr>
        <dsp:cNvPr id="0" name=""/>
        <dsp:cNvSpPr/>
      </dsp:nvSpPr>
      <dsp:spPr>
        <a:xfrm>
          <a:off x="1999861" y="1504925"/>
          <a:ext cx="1695937" cy="65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Align ALL design team members with Owner</a:t>
          </a:r>
        </a:p>
      </dsp:txBody>
      <dsp:txXfrm>
        <a:off x="1999861" y="1504925"/>
        <a:ext cx="1695937" cy="655850"/>
      </dsp:txXfrm>
    </dsp:sp>
    <dsp:sp modelId="{E204AAC6-5B9C-4A3E-9F03-AB56767AF1C5}">
      <dsp:nvSpPr>
        <dsp:cNvPr id="0" name=""/>
        <dsp:cNvSpPr/>
      </dsp:nvSpPr>
      <dsp:spPr>
        <a:xfrm>
          <a:off x="1999861" y="2220935"/>
          <a:ext cx="1695937" cy="156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 open communication with ALL Design Team and Owner</a:t>
          </a:r>
        </a:p>
      </dsp:txBody>
      <dsp:txXfrm>
        <a:off x="1999861" y="2220935"/>
        <a:ext cx="1695937" cy="1569060"/>
      </dsp:txXfrm>
    </dsp:sp>
    <dsp:sp modelId="{0F6D7EFC-8AA0-4F4C-957C-01356630DC27}">
      <dsp:nvSpPr>
        <dsp:cNvPr id="0" name=""/>
        <dsp:cNvSpPr/>
      </dsp:nvSpPr>
      <dsp:spPr>
        <a:xfrm>
          <a:off x="4543767" y="782003"/>
          <a:ext cx="593578" cy="5935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1BEED-A7B2-49B3-A50C-BE4EB901D6D9}">
      <dsp:nvSpPr>
        <dsp:cNvPr id="0" name=""/>
        <dsp:cNvSpPr/>
      </dsp:nvSpPr>
      <dsp:spPr>
        <a:xfrm>
          <a:off x="3992587" y="1504925"/>
          <a:ext cx="1695937" cy="65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Team Leaders need to promote consistency in communication</a:t>
          </a:r>
        </a:p>
      </dsp:txBody>
      <dsp:txXfrm>
        <a:off x="3992587" y="1504925"/>
        <a:ext cx="1695937" cy="655850"/>
      </dsp:txXfrm>
    </dsp:sp>
    <dsp:sp modelId="{B859FD61-6ECE-43D4-94DB-860F01D03CD2}">
      <dsp:nvSpPr>
        <dsp:cNvPr id="0" name=""/>
        <dsp:cNvSpPr/>
      </dsp:nvSpPr>
      <dsp:spPr>
        <a:xfrm>
          <a:off x="3992587" y="2220935"/>
          <a:ext cx="1695937" cy="156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D76E-908D-471F-A185-0CB1D2B29632}">
      <dsp:nvSpPr>
        <dsp:cNvPr id="0" name=""/>
        <dsp:cNvSpPr/>
      </dsp:nvSpPr>
      <dsp:spPr>
        <a:xfrm>
          <a:off x="6536494" y="782003"/>
          <a:ext cx="593578" cy="5935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23CD9-1843-4E34-95A7-660268A0AD80}">
      <dsp:nvSpPr>
        <dsp:cNvPr id="0" name=""/>
        <dsp:cNvSpPr/>
      </dsp:nvSpPr>
      <dsp:spPr>
        <a:xfrm>
          <a:off x="5985314" y="1504925"/>
          <a:ext cx="1695937" cy="65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Seek to promote Partnerships</a:t>
          </a:r>
        </a:p>
      </dsp:txBody>
      <dsp:txXfrm>
        <a:off x="5985314" y="1504925"/>
        <a:ext cx="1695937" cy="655850"/>
      </dsp:txXfrm>
    </dsp:sp>
    <dsp:sp modelId="{35B9D1F6-29EE-4A14-9301-A1EC92F02C08}">
      <dsp:nvSpPr>
        <dsp:cNvPr id="0" name=""/>
        <dsp:cNvSpPr/>
      </dsp:nvSpPr>
      <dsp:spPr>
        <a:xfrm>
          <a:off x="5985314" y="2220935"/>
          <a:ext cx="1695937" cy="156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38CB0-0BD8-4DA0-BEF1-7515A80B7A71}">
      <dsp:nvSpPr>
        <dsp:cNvPr id="0" name=""/>
        <dsp:cNvSpPr/>
      </dsp:nvSpPr>
      <dsp:spPr>
        <a:xfrm>
          <a:off x="8529220" y="782003"/>
          <a:ext cx="593578" cy="5935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B16A-8149-4E2A-BD48-1D424D811FDF}">
      <dsp:nvSpPr>
        <dsp:cNvPr id="0" name=""/>
        <dsp:cNvSpPr/>
      </dsp:nvSpPr>
      <dsp:spPr>
        <a:xfrm>
          <a:off x="7978041" y="1504925"/>
          <a:ext cx="1695937" cy="65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Use Collaborative Technology</a:t>
          </a:r>
        </a:p>
      </dsp:txBody>
      <dsp:txXfrm>
        <a:off x="7978041" y="1504925"/>
        <a:ext cx="1695937" cy="655850"/>
      </dsp:txXfrm>
    </dsp:sp>
    <dsp:sp modelId="{B6A4F257-1753-4E91-B559-1CAC76842A10}">
      <dsp:nvSpPr>
        <dsp:cNvPr id="0" name=""/>
        <dsp:cNvSpPr/>
      </dsp:nvSpPr>
      <dsp:spPr>
        <a:xfrm>
          <a:off x="7978041" y="2220935"/>
          <a:ext cx="1695937" cy="156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Such as BIM360, Bluebeam Studio</a:t>
          </a:r>
        </a:p>
      </dsp:txBody>
      <dsp:txXfrm>
        <a:off x="7978041" y="2220935"/>
        <a:ext cx="1695937" cy="1569060"/>
      </dsp:txXfrm>
    </dsp:sp>
    <dsp:sp modelId="{CF3EDC1A-6C57-4EF8-810F-D05FB6DB3826}">
      <dsp:nvSpPr>
        <dsp:cNvPr id="0" name=""/>
        <dsp:cNvSpPr/>
      </dsp:nvSpPr>
      <dsp:spPr>
        <a:xfrm>
          <a:off x="10521947" y="782003"/>
          <a:ext cx="593578" cy="5935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00900-BBE1-4E1B-ACB9-1453C6FC5F52}">
      <dsp:nvSpPr>
        <dsp:cNvPr id="0" name=""/>
        <dsp:cNvSpPr/>
      </dsp:nvSpPr>
      <dsp:spPr>
        <a:xfrm>
          <a:off x="9970767" y="1504925"/>
          <a:ext cx="1695937" cy="65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Avoid CYA postures</a:t>
          </a:r>
        </a:p>
      </dsp:txBody>
      <dsp:txXfrm>
        <a:off x="9970767" y="1504925"/>
        <a:ext cx="1695937" cy="655850"/>
      </dsp:txXfrm>
    </dsp:sp>
    <dsp:sp modelId="{58A8B5C0-EA5F-4D73-ADE5-77571B9E214F}">
      <dsp:nvSpPr>
        <dsp:cNvPr id="0" name=""/>
        <dsp:cNvSpPr/>
      </dsp:nvSpPr>
      <dsp:spPr>
        <a:xfrm>
          <a:off x="9970767" y="2220935"/>
          <a:ext cx="1695937" cy="156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This kills collaboration</a:t>
          </a:r>
        </a:p>
      </dsp:txBody>
      <dsp:txXfrm>
        <a:off x="9970767" y="2220935"/>
        <a:ext cx="1695937" cy="1569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451D2-677B-48F2-938C-96F16CEF2E16}">
      <dsp:nvSpPr>
        <dsp:cNvPr id="0" name=""/>
        <dsp:cNvSpPr/>
      </dsp:nvSpPr>
      <dsp:spPr>
        <a:xfrm>
          <a:off x="670533" y="878904"/>
          <a:ext cx="716132" cy="716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5C94-C2ED-4272-B5C0-7452E1BC9926}">
      <dsp:nvSpPr>
        <dsp:cNvPr id="0" name=""/>
        <dsp:cNvSpPr/>
      </dsp:nvSpPr>
      <dsp:spPr>
        <a:xfrm>
          <a:off x="5552" y="1716047"/>
          <a:ext cx="2046093" cy="44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Carefully select Project Delivery Method</a:t>
          </a:r>
        </a:p>
      </dsp:txBody>
      <dsp:txXfrm>
        <a:off x="5552" y="1716047"/>
        <a:ext cx="2046093" cy="441188"/>
      </dsp:txXfrm>
    </dsp:sp>
    <dsp:sp modelId="{BE4C6E90-DBD4-457F-9140-9963A06D71A4}">
      <dsp:nvSpPr>
        <dsp:cNvPr id="0" name=""/>
        <dsp:cNvSpPr/>
      </dsp:nvSpPr>
      <dsp:spPr>
        <a:xfrm>
          <a:off x="5552" y="2213520"/>
          <a:ext cx="2046093" cy="147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More collaborative: IPD and DB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Less collaborative: DBB, Hard Bid</a:t>
          </a:r>
        </a:p>
      </dsp:txBody>
      <dsp:txXfrm>
        <a:off x="5552" y="2213520"/>
        <a:ext cx="2046093" cy="1479574"/>
      </dsp:txXfrm>
    </dsp:sp>
    <dsp:sp modelId="{8C236670-4B76-4847-8568-E1237CBBAFF8}">
      <dsp:nvSpPr>
        <dsp:cNvPr id="0" name=""/>
        <dsp:cNvSpPr/>
      </dsp:nvSpPr>
      <dsp:spPr>
        <a:xfrm>
          <a:off x="3074693" y="878904"/>
          <a:ext cx="716132" cy="716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AF9F2-ABD4-45E9-8EC0-7DE9B04B5E34}">
      <dsp:nvSpPr>
        <dsp:cNvPr id="0" name=""/>
        <dsp:cNvSpPr/>
      </dsp:nvSpPr>
      <dsp:spPr>
        <a:xfrm>
          <a:off x="2409712" y="1716047"/>
          <a:ext cx="2046093" cy="44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Use of Pre-Award and Post-Award Meetings</a:t>
          </a:r>
        </a:p>
      </dsp:txBody>
      <dsp:txXfrm>
        <a:off x="2409712" y="1716047"/>
        <a:ext cx="2046093" cy="441188"/>
      </dsp:txXfrm>
    </dsp:sp>
    <dsp:sp modelId="{0A47491A-5350-41B4-ABF8-D18EE96C20A5}">
      <dsp:nvSpPr>
        <dsp:cNvPr id="0" name=""/>
        <dsp:cNvSpPr/>
      </dsp:nvSpPr>
      <dsp:spPr>
        <a:xfrm>
          <a:off x="2409712" y="2213520"/>
          <a:ext cx="2046093" cy="147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Always follow up with new information</a:t>
          </a:r>
        </a:p>
      </dsp:txBody>
      <dsp:txXfrm>
        <a:off x="2409712" y="2213520"/>
        <a:ext cx="2046093" cy="1479574"/>
      </dsp:txXfrm>
    </dsp:sp>
    <dsp:sp modelId="{C2B67F99-6C04-4BB5-8442-2FA959A2E080}">
      <dsp:nvSpPr>
        <dsp:cNvPr id="0" name=""/>
        <dsp:cNvSpPr/>
      </dsp:nvSpPr>
      <dsp:spPr>
        <a:xfrm>
          <a:off x="5478853" y="878904"/>
          <a:ext cx="716132" cy="716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E94A8-5DBA-408B-B275-8B476195BBCE}">
      <dsp:nvSpPr>
        <dsp:cNvPr id="0" name=""/>
        <dsp:cNvSpPr/>
      </dsp:nvSpPr>
      <dsp:spPr>
        <a:xfrm>
          <a:off x="4813873" y="1716047"/>
          <a:ext cx="2046093" cy="44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Always be accountable</a:t>
          </a:r>
        </a:p>
      </dsp:txBody>
      <dsp:txXfrm>
        <a:off x="4813873" y="1716047"/>
        <a:ext cx="2046093" cy="441188"/>
      </dsp:txXfrm>
    </dsp:sp>
    <dsp:sp modelId="{011E102B-ACE3-4799-A63E-87BBD3E5F35B}">
      <dsp:nvSpPr>
        <dsp:cNvPr id="0" name=""/>
        <dsp:cNvSpPr/>
      </dsp:nvSpPr>
      <dsp:spPr>
        <a:xfrm>
          <a:off x="4813873" y="2213520"/>
          <a:ext cx="2046093" cy="147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Always do what you say you will do</a:t>
          </a:r>
        </a:p>
      </dsp:txBody>
      <dsp:txXfrm>
        <a:off x="4813873" y="2213520"/>
        <a:ext cx="2046093" cy="1479574"/>
      </dsp:txXfrm>
    </dsp:sp>
    <dsp:sp modelId="{6154BB82-0EE6-4242-B738-E8778DAECAB8}">
      <dsp:nvSpPr>
        <dsp:cNvPr id="0" name=""/>
        <dsp:cNvSpPr/>
      </dsp:nvSpPr>
      <dsp:spPr>
        <a:xfrm>
          <a:off x="7883013" y="878904"/>
          <a:ext cx="716132" cy="7161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6266A-3578-460C-972D-F630E45F059C}">
      <dsp:nvSpPr>
        <dsp:cNvPr id="0" name=""/>
        <dsp:cNvSpPr/>
      </dsp:nvSpPr>
      <dsp:spPr>
        <a:xfrm>
          <a:off x="7218033" y="1716047"/>
          <a:ext cx="2046093" cy="44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Effective Communication Techniques:</a:t>
          </a:r>
        </a:p>
      </dsp:txBody>
      <dsp:txXfrm>
        <a:off x="7218033" y="1716047"/>
        <a:ext cx="2046093" cy="441188"/>
      </dsp:txXfrm>
    </dsp:sp>
    <dsp:sp modelId="{8F2F43A1-693D-4C12-9EDC-1E5216F2FA16}">
      <dsp:nvSpPr>
        <dsp:cNvPr id="0" name=""/>
        <dsp:cNvSpPr/>
      </dsp:nvSpPr>
      <dsp:spPr>
        <a:xfrm>
          <a:off x="7218033" y="2213520"/>
          <a:ext cx="2046093" cy="147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Lots of follow-up, questions, clarity of assumptions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Choice of message medium: Visuals/documents vs. conversations, or narrative only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 MS-Teams to your advantage – virtual and in-person</a:t>
          </a:r>
        </a:p>
      </dsp:txBody>
      <dsp:txXfrm>
        <a:off x="7218033" y="2213520"/>
        <a:ext cx="2046093" cy="1479574"/>
      </dsp:txXfrm>
    </dsp:sp>
    <dsp:sp modelId="{92F3A2C4-92F8-4CF9-B6CF-294E9B5028E7}">
      <dsp:nvSpPr>
        <dsp:cNvPr id="0" name=""/>
        <dsp:cNvSpPr/>
      </dsp:nvSpPr>
      <dsp:spPr>
        <a:xfrm>
          <a:off x="10287173" y="878904"/>
          <a:ext cx="716132" cy="7161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B736B-8F74-4C3A-BDB4-AEB470302148}">
      <dsp:nvSpPr>
        <dsp:cNvPr id="0" name=""/>
        <dsp:cNvSpPr/>
      </dsp:nvSpPr>
      <dsp:spPr>
        <a:xfrm>
          <a:off x="9622193" y="1716047"/>
          <a:ext cx="2046093" cy="44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Important Skills Needed:</a:t>
          </a:r>
        </a:p>
      </dsp:txBody>
      <dsp:txXfrm>
        <a:off x="9622193" y="1716047"/>
        <a:ext cx="2046093" cy="441188"/>
      </dsp:txXfrm>
    </dsp:sp>
    <dsp:sp modelId="{BA11AB82-36BD-432D-9D75-4C3A54936143}">
      <dsp:nvSpPr>
        <dsp:cNvPr id="0" name=""/>
        <dsp:cNvSpPr/>
      </dsp:nvSpPr>
      <dsp:spPr>
        <a:xfrm>
          <a:off x="9622193" y="2213520"/>
          <a:ext cx="2046093" cy="147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Being able to articulate intent with drawing/sketch or other visual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Clarity of document revisions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Ability to clearly re-cap discussion and state high-level objectives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Ownership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9622193" y="2213520"/>
        <a:ext cx="2046093" cy="1479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35F8C-EE3E-41E4-A1AD-F5BDA7618C4B}">
      <dsp:nvSpPr>
        <dsp:cNvPr id="0" name=""/>
        <dsp:cNvSpPr/>
      </dsp:nvSpPr>
      <dsp:spPr>
        <a:xfrm>
          <a:off x="670533" y="1143781"/>
          <a:ext cx="716132" cy="716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E3B53-73F2-4AA4-BB49-58D68C504164}">
      <dsp:nvSpPr>
        <dsp:cNvPr id="0" name=""/>
        <dsp:cNvSpPr/>
      </dsp:nvSpPr>
      <dsp:spPr>
        <a:xfrm>
          <a:off x="5552" y="1958144"/>
          <a:ext cx="2046093" cy="6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Use of Lean Construction Practices</a:t>
          </a:r>
        </a:p>
      </dsp:txBody>
      <dsp:txXfrm>
        <a:off x="5552" y="1958144"/>
        <a:ext cx="2046093" cy="654889"/>
      </dsp:txXfrm>
    </dsp:sp>
    <dsp:sp modelId="{BC96F506-6AC8-4D6A-809D-96F2EA819C2D}">
      <dsp:nvSpPr>
        <dsp:cNvPr id="0" name=""/>
        <dsp:cNvSpPr/>
      </dsp:nvSpPr>
      <dsp:spPr>
        <a:xfrm>
          <a:off x="5552" y="2658723"/>
          <a:ext cx="2046093" cy="76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Last Planner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“Plan of the Day” Meetings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“Putting Project First”</a:t>
          </a:r>
        </a:p>
      </dsp:txBody>
      <dsp:txXfrm>
        <a:off x="5552" y="2658723"/>
        <a:ext cx="2046093" cy="769495"/>
      </dsp:txXfrm>
    </dsp:sp>
    <dsp:sp modelId="{99575320-9466-416F-9E41-EED26003126E}">
      <dsp:nvSpPr>
        <dsp:cNvPr id="0" name=""/>
        <dsp:cNvSpPr/>
      </dsp:nvSpPr>
      <dsp:spPr>
        <a:xfrm>
          <a:off x="3074693" y="1143781"/>
          <a:ext cx="716132" cy="716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F5EB6-8828-4497-AACC-9BA9105EBA2F}">
      <dsp:nvSpPr>
        <dsp:cNvPr id="0" name=""/>
        <dsp:cNvSpPr/>
      </dsp:nvSpPr>
      <dsp:spPr>
        <a:xfrm>
          <a:off x="2409712" y="1958144"/>
          <a:ext cx="2046093" cy="6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Use a Team Building or Partnering Session</a:t>
          </a:r>
        </a:p>
      </dsp:txBody>
      <dsp:txXfrm>
        <a:off x="2409712" y="1958144"/>
        <a:ext cx="2046093" cy="654889"/>
      </dsp:txXfrm>
    </dsp:sp>
    <dsp:sp modelId="{DF5377A8-7E6E-49E4-BE8A-CC4E76DFA7AA}">
      <dsp:nvSpPr>
        <dsp:cNvPr id="0" name=""/>
        <dsp:cNvSpPr/>
      </dsp:nvSpPr>
      <dsp:spPr>
        <a:xfrm>
          <a:off x="2409712" y="2658723"/>
          <a:ext cx="2046093" cy="76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2F222-D94F-4433-A598-11BF11296376}">
      <dsp:nvSpPr>
        <dsp:cNvPr id="0" name=""/>
        <dsp:cNvSpPr/>
      </dsp:nvSpPr>
      <dsp:spPr>
        <a:xfrm>
          <a:off x="5478853" y="1143781"/>
          <a:ext cx="716132" cy="716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B54DF-3FA7-4F72-93C2-4F43B7E9D111}">
      <dsp:nvSpPr>
        <dsp:cNvPr id="0" name=""/>
        <dsp:cNvSpPr/>
      </dsp:nvSpPr>
      <dsp:spPr>
        <a:xfrm>
          <a:off x="4813873" y="1958144"/>
          <a:ext cx="2046093" cy="6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Prioritize Meetings in Person</a:t>
          </a:r>
        </a:p>
      </dsp:txBody>
      <dsp:txXfrm>
        <a:off x="4813873" y="1958144"/>
        <a:ext cx="2046093" cy="654889"/>
      </dsp:txXfrm>
    </dsp:sp>
    <dsp:sp modelId="{48D70CE8-DAE7-4160-BC62-D52DDF25F1E7}">
      <dsp:nvSpPr>
        <dsp:cNvPr id="0" name=""/>
        <dsp:cNvSpPr/>
      </dsp:nvSpPr>
      <dsp:spPr>
        <a:xfrm>
          <a:off x="4813873" y="2658723"/>
          <a:ext cx="2046093" cy="76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6AF69-8CDF-4804-83F2-62E5D6FCAA3E}">
      <dsp:nvSpPr>
        <dsp:cNvPr id="0" name=""/>
        <dsp:cNvSpPr/>
      </dsp:nvSpPr>
      <dsp:spPr>
        <a:xfrm>
          <a:off x="7883013" y="1030989"/>
          <a:ext cx="716132" cy="7161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BADBC-9EB9-4FCD-BC83-10B322C6F102}">
      <dsp:nvSpPr>
        <dsp:cNvPr id="0" name=""/>
        <dsp:cNvSpPr/>
      </dsp:nvSpPr>
      <dsp:spPr>
        <a:xfrm>
          <a:off x="7218033" y="1855052"/>
          <a:ext cx="2046093" cy="6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“Be Open” and Clear &amp; Concise</a:t>
          </a:r>
        </a:p>
      </dsp:txBody>
      <dsp:txXfrm>
        <a:off x="7218033" y="1855052"/>
        <a:ext cx="2046093" cy="654889"/>
      </dsp:txXfrm>
    </dsp:sp>
    <dsp:sp modelId="{AE48CA22-528F-41DE-A5F8-67B2932122EF}">
      <dsp:nvSpPr>
        <dsp:cNvPr id="0" name=""/>
        <dsp:cNvSpPr/>
      </dsp:nvSpPr>
      <dsp:spPr>
        <a:xfrm>
          <a:off x="7218033" y="2560143"/>
          <a:ext cx="2046093" cy="98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 Active Listening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 open to constructive comments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Resist emotional response, especially when the news is not good</a:t>
          </a:r>
        </a:p>
      </dsp:txBody>
      <dsp:txXfrm>
        <a:off x="7218033" y="2560143"/>
        <a:ext cx="2046093" cy="980867"/>
      </dsp:txXfrm>
    </dsp:sp>
    <dsp:sp modelId="{6FCFC475-F4C1-4B4A-A327-72DFF627E1A3}">
      <dsp:nvSpPr>
        <dsp:cNvPr id="0" name=""/>
        <dsp:cNvSpPr/>
      </dsp:nvSpPr>
      <dsp:spPr>
        <a:xfrm>
          <a:off x="10287173" y="1030989"/>
          <a:ext cx="716132" cy="7161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2DE55-8EA7-4F29-AD2B-6620501C9333}">
      <dsp:nvSpPr>
        <dsp:cNvPr id="0" name=""/>
        <dsp:cNvSpPr/>
      </dsp:nvSpPr>
      <dsp:spPr>
        <a:xfrm>
          <a:off x="9622193" y="1855052"/>
          <a:ext cx="2046093" cy="6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Look to Provide Solutions or Opportunities when Problems Arise</a:t>
          </a:r>
        </a:p>
      </dsp:txBody>
      <dsp:txXfrm>
        <a:off x="9622193" y="1855052"/>
        <a:ext cx="2046093" cy="654889"/>
      </dsp:txXfrm>
    </dsp:sp>
    <dsp:sp modelId="{D346FF7F-EAE4-4946-B660-D33514499B27}">
      <dsp:nvSpPr>
        <dsp:cNvPr id="0" name=""/>
        <dsp:cNvSpPr/>
      </dsp:nvSpPr>
      <dsp:spPr>
        <a:xfrm>
          <a:off x="9622193" y="2560143"/>
          <a:ext cx="2046093" cy="98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Check your Ego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Know when to be flexible, when to be firm</a:t>
          </a:r>
        </a:p>
      </dsp:txBody>
      <dsp:txXfrm>
        <a:off x="9622193" y="2560143"/>
        <a:ext cx="2046093" cy="980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8D3F6-301E-4BA2-B84D-3E83484395AD}">
      <dsp:nvSpPr>
        <dsp:cNvPr id="0" name=""/>
        <dsp:cNvSpPr/>
      </dsp:nvSpPr>
      <dsp:spPr>
        <a:xfrm>
          <a:off x="0" y="2039"/>
          <a:ext cx="8298180" cy="1033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DAF5E-0CD8-4C6B-9357-EB5FF660C925}">
      <dsp:nvSpPr>
        <dsp:cNvPr id="0" name=""/>
        <dsp:cNvSpPr/>
      </dsp:nvSpPr>
      <dsp:spPr>
        <a:xfrm>
          <a:off x="312741" y="234657"/>
          <a:ext cx="568621" cy="568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6C680-DF8F-4700-AFDE-2992EB5D6B01}">
      <dsp:nvSpPr>
        <dsp:cNvPr id="0" name=""/>
        <dsp:cNvSpPr/>
      </dsp:nvSpPr>
      <dsp:spPr>
        <a:xfrm>
          <a:off x="1194104" y="2039"/>
          <a:ext cx="7104075" cy="10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17" tIns="109417" rIns="109417" bIns="1094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Understanding of scarcity issues as design evolves and project scope decisions are made</a:t>
          </a:r>
          <a:endParaRPr lang="en-US" sz="2400" kern="1200" dirty="0"/>
        </a:p>
      </dsp:txBody>
      <dsp:txXfrm>
        <a:off x="1194104" y="2039"/>
        <a:ext cx="7104075" cy="1033856"/>
      </dsp:txXfrm>
    </dsp:sp>
    <dsp:sp modelId="{643FAC3E-3EB5-4303-A53E-C065EE47B749}">
      <dsp:nvSpPr>
        <dsp:cNvPr id="0" name=""/>
        <dsp:cNvSpPr/>
      </dsp:nvSpPr>
      <dsp:spPr>
        <a:xfrm>
          <a:off x="0" y="1294360"/>
          <a:ext cx="8298180" cy="1033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5AF5D-AB9B-4573-A368-EB44F9CA6AB5}">
      <dsp:nvSpPr>
        <dsp:cNvPr id="0" name=""/>
        <dsp:cNvSpPr/>
      </dsp:nvSpPr>
      <dsp:spPr>
        <a:xfrm>
          <a:off x="312741" y="1526978"/>
          <a:ext cx="568621" cy="568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46358-AE71-45F5-910F-20F5FE68CF72}">
      <dsp:nvSpPr>
        <dsp:cNvPr id="0" name=""/>
        <dsp:cNvSpPr/>
      </dsp:nvSpPr>
      <dsp:spPr>
        <a:xfrm>
          <a:off x="1194104" y="1294360"/>
          <a:ext cx="7104075" cy="10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17" tIns="109417" rIns="109417" bIns="1094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Tactics to consider when construction labor shortages are predicted</a:t>
          </a:r>
        </a:p>
      </dsp:txBody>
      <dsp:txXfrm>
        <a:off x="1194104" y="1294360"/>
        <a:ext cx="7104075" cy="1033856"/>
      </dsp:txXfrm>
    </dsp:sp>
    <dsp:sp modelId="{AD801D41-8558-4E8E-A1D8-3F204E7FA4C8}">
      <dsp:nvSpPr>
        <dsp:cNvPr id="0" name=""/>
        <dsp:cNvSpPr/>
      </dsp:nvSpPr>
      <dsp:spPr>
        <a:xfrm>
          <a:off x="0" y="2586682"/>
          <a:ext cx="8298180" cy="1033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8436C-35E5-4C02-B957-EDABFC57DEE7}">
      <dsp:nvSpPr>
        <dsp:cNvPr id="0" name=""/>
        <dsp:cNvSpPr/>
      </dsp:nvSpPr>
      <dsp:spPr>
        <a:xfrm>
          <a:off x="312741" y="2819299"/>
          <a:ext cx="568621" cy="568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72507-F110-4512-94D7-0C52A9DCA987}">
      <dsp:nvSpPr>
        <dsp:cNvPr id="0" name=""/>
        <dsp:cNvSpPr/>
      </dsp:nvSpPr>
      <dsp:spPr>
        <a:xfrm>
          <a:off x="1194104" y="2586682"/>
          <a:ext cx="7104075" cy="10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17" tIns="109417" rIns="109417" bIns="1094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Sharing knowledge of current material scarcity and ways to cope with them</a:t>
          </a:r>
        </a:p>
      </dsp:txBody>
      <dsp:txXfrm>
        <a:off x="1194104" y="2586682"/>
        <a:ext cx="7104075" cy="1033856"/>
      </dsp:txXfrm>
    </dsp:sp>
    <dsp:sp modelId="{EE8A9902-6F20-46D5-9933-A17EC98050AC}">
      <dsp:nvSpPr>
        <dsp:cNvPr id="0" name=""/>
        <dsp:cNvSpPr/>
      </dsp:nvSpPr>
      <dsp:spPr>
        <a:xfrm>
          <a:off x="0" y="3879003"/>
          <a:ext cx="8298180" cy="1033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04B69-A21D-48A2-851E-B88BDE55C244}">
      <dsp:nvSpPr>
        <dsp:cNvPr id="0" name=""/>
        <dsp:cNvSpPr/>
      </dsp:nvSpPr>
      <dsp:spPr>
        <a:xfrm>
          <a:off x="312741" y="4111621"/>
          <a:ext cx="568621" cy="5686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A3C02-D6AE-46CD-B055-74055E6D418E}">
      <dsp:nvSpPr>
        <dsp:cNvPr id="0" name=""/>
        <dsp:cNvSpPr/>
      </dsp:nvSpPr>
      <dsp:spPr>
        <a:xfrm>
          <a:off x="1194104" y="3879003"/>
          <a:ext cx="7104075" cy="10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17" tIns="109417" rIns="109417" bIns="1094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General “think tank” of possible new approaches</a:t>
          </a:r>
        </a:p>
      </dsp:txBody>
      <dsp:txXfrm>
        <a:off x="1194104" y="3879003"/>
        <a:ext cx="7104075" cy="1033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ABC5-B64B-40E8-9ECB-3021FBE73ECB}">
      <dsp:nvSpPr>
        <dsp:cNvPr id="0" name=""/>
        <dsp:cNvSpPr/>
      </dsp:nvSpPr>
      <dsp:spPr>
        <a:xfrm>
          <a:off x="0" y="0"/>
          <a:ext cx="1074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B075F5-4C6B-4486-AEF3-85B808978016}">
      <dsp:nvSpPr>
        <dsp:cNvPr id="0" name=""/>
        <dsp:cNvSpPr/>
      </dsp:nvSpPr>
      <dsp:spPr>
        <a:xfrm>
          <a:off x="0" y="0"/>
          <a:ext cx="107442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baseline="0" dirty="0">
              <a:solidFill>
                <a:schemeClr val="accent4">
                  <a:lumMod val="75000"/>
                </a:schemeClr>
              </a:solidFill>
            </a:rPr>
            <a:t>Next SW Ohio Cogence Roundtable</a:t>
          </a:r>
          <a:endParaRPr lang="en-US" sz="52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0"/>
        <a:ext cx="10744200" cy="1143000"/>
      </dsp:txXfrm>
    </dsp:sp>
    <dsp:sp modelId="{BA61FD89-AC59-4D58-8459-CB2E4E7B9C9D}">
      <dsp:nvSpPr>
        <dsp:cNvPr id="0" name=""/>
        <dsp:cNvSpPr/>
      </dsp:nvSpPr>
      <dsp:spPr>
        <a:xfrm>
          <a:off x="0" y="1143000"/>
          <a:ext cx="1074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F4AE4C-4BAA-4E63-9363-357A357EE0A3}">
      <dsp:nvSpPr>
        <dsp:cNvPr id="0" name=""/>
        <dsp:cNvSpPr/>
      </dsp:nvSpPr>
      <dsp:spPr>
        <a:xfrm>
          <a:off x="0" y="1143000"/>
          <a:ext cx="107442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baseline="0" dirty="0">
              <a:solidFill>
                <a:schemeClr val="accent2">
                  <a:lumMod val="75000"/>
                </a:schemeClr>
              </a:solidFill>
            </a:rPr>
            <a:t>June 6, 2024</a:t>
          </a:r>
          <a:endParaRPr lang="en-US" sz="5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143000"/>
        <a:ext cx="10744200" cy="1143000"/>
      </dsp:txXfrm>
    </dsp:sp>
    <dsp:sp modelId="{1378615A-4BB2-45E4-9766-54A92C942088}">
      <dsp:nvSpPr>
        <dsp:cNvPr id="0" name=""/>
        <dsp:cNvSpPr/>
      </dsp:nvSpPr>
      <dsp:spPr>
        <a:xfrm>
          <a:off x="0" y="2286000"/>
          <a:ext cx="1074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97D0DF-D923-405C-A3D8-6D85C48B2B58}">
      <dsp:nvSpPr>
        <dsp:cNvPr id="0" name=""/>
        <dsp:cNvSpPr/>
      </dsp:nvSpPr>
      <dsp:spPr>
        <a:xfrm>
          <a:off x="0" y="2286000"/>
          <a:ext cx="107442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dirty="0">
              <a:solidFill>
                <a:schemeClr val="accent1">
                  <a:lumMod val="75000"/>
                </a:schemeClr>
              </a:solidFill>
            </a:rPr>
            <a:t>The Kleingers Group Office</a:t>
          </a:r>
        </a:p>
      </dsp:txBody>
      <dsp:txXfrm>
        <a:off x="0" y="2286000"/>
        <a:ext cx="10744200" cy="1143000"/>
      </dsp:txXfrm>
    </dsp:sp>
    <dsp:sp modelId="{0FEDA3E1-05CC-49FF-8279-3742380C6291}">
      <dsp:nvSpPr>
        <dsp:cNvPr id="0" name=""/>
        <dsp:cNvSpPr/>
      </dsp:nvSpPr>
      <dsp:spPr>
        <a:xfrm>
          <a:off x="0" y="3429000"/>
          <a:ext cx="1074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953587-7CC1-4CA4-B441-D1A8A3509C81}">
      <dsp:nvSpPr>
        <dsp:cNvPr id="0" name=""/>
        <dsp:cNvSpPr/>
      </dsp:nvSpPr>
      <dsp:spPr>
        <a:xfrm>
          <a:off x="0" y="3429000"/>
          <a:ext cx="107442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baseline="0" dirty="0">
              <a:solidFill>
                <a:srgbClr val="0070C0"/>
              </a:solidFill>
            </a:rPr>
            <a:t>4:30pm to 6:00pm EDT</a:t>
          </a:r>
          <a:endParaRPr lang="en-US" sz="5200" kern="1200" dirty="0">
            <a:solidFill>
              <a:srgbClr val="0070C0"/>
            </a:solidFill>
          </a:endParaRPr>
        </a:p>
      </dsp:txBody>
      <dsp:txXfrm>
        <a:off x="0" y="3429000"/>
        <a:ext cx="10744200" cy="1143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ABC5-B64B-40E8-9ECB-3021FBE73ECB}">
      <dsp:nvSpPr>
        <dsp:cNvPr id="0" name=""/>
        <dsp:cNvSpPr/>
      </dsp:nvSpPr>
      <dsp:spPr>
        <a:xfrm>
          <a:off x="0" y="0"/>
          <a:ext cx="1074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B075F5-4C6B-4486-AEF3-85B808978016}">
      <dsp:nvSpPr>
        <dsp:cNvPr id="0" name=""/>
        <dsp:cNvSpPr/>
      </dsp:nvSpPr>
      <dsp:spPr>
        <a:xfrm>
          <a:off x="0" y="0"/>
          <a:ext cx="107442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baseline="0" dirty="0">
              <a:solidFill>
                <a:schemeClr val="accent4">
                  <a:lumMod val="75000"/>
                </a:schemeClr>
              </a:solidFill>
            </a:rPr>
            <a:t>Save The Date!</a:t>
          </a:r>
          <a:endParaRPr lang="en-US" sz="52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0"/>
        <a:ext cx="10744200" cy="1143000"/>
      </dsp:txXfrm>
    </dsp:sp>
    <dsp:sp modelId="{BA61FD89-AC59-4D58-8459-CB2E4E7B9C9D}">
      <dsp:nvSpPr>
        <dsp:cNvPr id="0" name=""/>
        <dsp:cNvSpPr/>
      </dsp:nvSpPr>
      <dsp:spPr>
        <a:xfrm>
          <a:off x="0" y="1143000"/>
          <a:ext cx="1074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F4AE4C-4BAA-4E63-9363-357A357EE0A3}">
      <dsp:nvSpPr>
        <dsp:cNvPr id="0" name=""/>
        <dsp:cNvSpPr/>
      </dsp:nvSpPr>
      <dsp:spPr>
        <a:xfrm>
          <a:off x="0" y="1143000"/>
          <a:ext cx="107442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baseline="0" dirty="0">
              <a:solidFill>
                <a:schemeClr val="accent2">
                  <a:lumMod val="75000"/>
                </a:schemeClr>
              </a:solidFill>
            </a:rPr>
            <a:t>September 12-13, 2024</a:t>
          </a:r>
          <a:endParaRPr lang="en-US" sz="5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143000"/>
        <a:ext cx="10744200" cy="1143000"/>
      </dsp:txXfrm>
    </dsp:sp>
    <dsp:sp modelId="{1378615A-4BB2-45E4-9766-54A92C942088}">
      <dsp:nvSpPr>
        <dsp:cNvPr id="0" name=""/>
        <dsp:cNvSpPr/>
      </dsp:nvSpPr>
      <dsp:spPr>
        <a:xfrm>
          <a:off x="0" y="2286000"/>
          <a:ext cx="1074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97D0DF-D923-405C-A3D8-6D85C48B2B58}">
      <dsp:nvSpPr>
        <dsp:cNvPr id="0" name=""/>
        <dsp:cNvSpPr/>
      </dsp:nvSpPr>
      <dsp:spPr>
        <a:xfrm>
          <a:off x="0" y="2286000"/>
          <a:ext cx="107442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baseline="0" dirty="0">
              <a:solidFill>
                <a:schemeClr val="accent1">
                  <a:lumMod val="75000"/>
                </a:schemeClr>
              </a:solidFill>
            </a:rPr>
            <a:t>Cogence Town Hall</a:t>
          </a:r>
          <a:endParaRPr lang="en-US" sz="5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286000"/>
        <a:ext cx="10744200" cy="1143000"/>
      </dsp:txXfrm>
    </dsp:sp>
    <dsp:sp modelId="{0FEDA3E1-05CC-49FF-8279-3742380C6291}">
      <dsp:nvSpPr>
        <dsp:cNvPr id="0" name=""/>
        <dsp:cNvSpPr/>
      </dsp:nvSpPr>
      <dsp:spPr>
        <a:xfrm>
          <a:off x="0" y="3429000"/>
          <a:ext cx="1074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953587-7CC1-4CA4-B441-D1A8A3509C81}">
      <dsp:nvSpPr>
        <dsp:cNvPr id="0" name=""/>
        <dsp:cNvSpPr/>
      </dsp:nvSpPr>
      <dsp:spPr>
        <a:xfrm>
          <a:off x="0" y="3429000"/>
          <a:ext cx="107442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baseline="0" dirty="0">
              <a:solidFill>
                <a:srgbClr val="0070C0"/>
              </a:solidFill>
            </a:rPr>
            <a:t>Hilton Easton Town Center, Columbus</a:t>
          </a:r>
          <a:endParaRPr lang="en-US" sz="5200" kern="1200" dirty="0">
            <a:solidFill>
              <a:srgbClr val="0070C0"/>
            </a:solidFill>
          </a:endParaRPr>
        </a:p>
      </dsp:txBody>
      <dsp:txXfrm>
        <a:off x="0" y="3429000"/>
        <a:ext cx="1074420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gence.org/" TargetMode="Externa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gence.org/" TargetMode="External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gence.org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485900"/>
            <a:ext cx="10744200" cy="31692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Program Name: The Rest of the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5170516"/>
            <a:ext cx="10744200" cy="8873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00 Month 2017</a:t>
            </a:r>
          </a:p>
        </p:txBody>
      </p:sp>
    </p:spTree>
    <p:extLst>
      <p:ext uri="{BB962C8B-B14F-4D97-AF65-F5344CB8AC3E}">
        <p14:creationId xmlns:p14="http://schemas.microsoft.com/office/powerpoint/2010/main" val="11964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Plus/Del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5142" y="2061557"/>
            <a:ext cx="5252258" cy="3996343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42" y="2061556"/>
            <a:ext cx="5252258" cy="3996343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6979" y="1353194"/>
            <a:ext cx="4854707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>
                <a:latin typeface="Malgun Gothic" panose="020B0503020000020004" pitchFamily="34" charset="-127"/>
                <a:ea typeface="Malgun Gothic" panose="020B0503020000020004" pitchFamily="34" charset="-127"/>
              </a:rPr>
              <a:t>Plus (+)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07604" y="1353194"/>
            <a:ext cx="4854707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>
                <a:latin typeface="Malgun Gothic" panose="020B0503020000020004" pitchFamily="34" charset="-127"/>
                <a:ea typeface="Malgun Gothic" panose="020B0503020000020004" pitchFamily="34" charset="-127"/>
              </a:rPr>
              <a:t>Delta (-)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98518" y="299260"/>
            <a:ext cx="10927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latin typeface="Malgun Gothic" panose="020B0503020000020004" pitchFamily="34" charset="-127"/>
                <a:ea typeface="Malgun Gothic" panose="020B0503020000020004" pitchFamily="34" charset="-127"/>
              </a:rPr>
              <a:t>Plus / Delta</a:t>
            </a:r>
          </a:p>
        </p:txBody>
      </p:sp>
    </p:spTree>
    <p:extLst>
      <p:ext uri="{BB962C8B-B14F-4D97-AF65-F5344CB8AC3E}">
        <p14:creationId xmlns:p14="http://schemas.microsoft.com/office/powerpoint/2010/main" val="134896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Topic w/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40058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455" y="2000593"/>
            <a:ext cx="10844644" cy="3924301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lnSpc>
                <a:spcPts val="3600"/>
              </a:lnSpc>
              <a:buFont typeface="Calibri" panose="020F0502020204030204" pitchFamily="34" charset="0"/>
              <a:buNone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Point 1</a:t>
            </a:r>
          </a:p>
          <a:p>
            <a:pPr lvl="0"/>
            <a:r>
              <a:rPr lang="en-US"/>
              <a:t>Point 2</a:t>
            </a:r>
          </a:p>
          <a:p>
            <a:pPr lvl="0"/>
            <a:r>
              <a:rPr lang="en-US"/>
              <a:t>Point 3</a:t>
            </a:r>
          </a:p>
          <a:p>
            <a:pPr lvl="0"/>
            <a:r>
              <a:rPr lang="en-US"/>
              <a:t>Point 4</a:t>
            </a:r>
          </a:p>
          <a:p>
            <a:pPr lvl="0"/>
            <a:r>
              <a:rPr lang="en-US"/>
              <a:t>Point 5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456" y="1386146"/>
            <a:ext cx="1083564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510081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1 Box of Points w/Sub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1768" y="1354975"/>
            <a:ext cx="10844644" cy="4711239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lnSpc>
                <a:spcPts val="3600"/>
              </a:lnSpc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Point 1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Point 2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Point 3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Point 4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2 List Blocks (Wheel Bullet)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69578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06835" y="1377835"/>
            <a:ext cx="5261265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455" y="2001585"/>
            <a:ext cx="5252258" cy="4056316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lnSpc>
                <a:spcPts val="3600"/>
              </a:lnSpc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2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3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31774" y="2001584"/>
            <a:ext cx="5236326" cy="4056316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lnSpc>
                <a:spcPts val="3600"/>
              </a:lnSpc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2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3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9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1" y="2133600"/>
            <a:ext cx="5259880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7521" y="2734197"/>
            <a:ext cx="5259880" cy="20040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="0" i="0" smtClean="0">
                <a:effectLst/>
              </a:defRPr>
            </a:lvl1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magna pharetra porta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pharetra porta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17921" y="1413161"/>
            <a:ext cx="5250179" cy="4644739"/>
          </a:xfrm>
          <a:prstGeom prst="rect">
            <a:avLst/>
          </a:prstGeom>
        </p:spPr>
        <p:txBody>
          <a:bodyPr/>
          <a:lstStyle>
            <a:lvl1pPr marL="228600" indent="-228600"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371600" indent="0">
              <a:buNone/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2827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2 List Block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09604" y="1377835"/>
            <a:ext cx="525778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5142" y="2061557"/>
            <a:ext cx="5252258" cy="3996343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42" y="2061556"/>
            <a:ext cx="5252258" cy="3996343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39344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2270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2 Lis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142" y="1413161"/>
            <a:ext cx="5252258" cy="4644740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15842" y="1413160"/>
            <a:ext cx="5252258" cy="4644739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375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2 Graphic Boxes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2133600"/>
            <a:ext cx="5143500" cy="392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24600" y="2133600"/>
            <a:ext cx="5143500" cy="392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09604" y="1377835"/>
            <a:ext cx="525778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39344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50101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2 Graphic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51435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24600" y="1485900"/>
            <a:ext cx="51435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97498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1 Graphic Box w/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2133600"/>
            <a:ext cx="10744200" cy="392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3959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485900"/>
            <a:ext cx="10744200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4145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1 Graph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107442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6050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1 Graphic Box w/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10744200" cy="3938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900" y="5542220"/>
            <a:ext cx="10744200" cy="5156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Caption for the Object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35299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3 Graphic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3307773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8160327" y="1485900"/>
            <a:ext cx="3307773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4442113" y="1485900"/>
            <a:ext cx="3307773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828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0079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38BB75-BF4C-4656-8430-3919D30EB1D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9457-3A60-4D22-A022-DBD60A455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78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FDEDB-5C29-42C0-9932-A2F5D715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C775-E462-4ACD-9362-861737EFAF3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318A1-4B8D-48A0-9FA7-08E91003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462DA-C7BA-4FC7-AB5C-8A9B2B39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E0B-DAA9-4B35-A9F2-76542C51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66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Mission+Purp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23900" y="1310388"/>
            <a:ext cx="10744200" cy="157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5760"/>
              </a:lnSpc>
              <a:buClr>
                <a:srgbClr val="6D6E71"/>
              </a:buClr>
            </a:pPr>
            <a:r>
              <a:rPr lang="en-US" sz="4400" b="1">
                <a:solidFill>
                  <a:srgbClr val="7F3F98">
                    <a:lumMod val="75000"/>
                  </a:srgb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Cogence</a:t>
            </a:r>
            <a:r>
              <a:rPr lang="en-US" sz="3600" b="1">
                <a:solidFill>
                  <a:srgbClr val="7F3F98">
                    <a:lumMod val="75000"/>
                  </a:srgb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800" i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(Latin)</a:t>
            </a:r>
            <a:endParaRPr lang="en-US" sz="2800" b="1">
              <a:solidFill>
                <a:srgbClr val="7F3F98">
                  <a:lumMod val="75000"/>
                </a:srgb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lnSpc>
                <a:spcPts val="5760"/>
              </a:lnSpc>
              <a:buClr>
                <a:srgbClr val="6D6E71"/>
              </a:buClr>
            </a:pPr>
            <a:r>
              <a:rPr lang="en-US" sz="28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“To drive together” </a:t>
            </a:r>
            <a:r>
              <a:rPr lang="en-US" sz="2800" b="1">
                <a:solidFill>
                  <a:srgbClr val="FFFFFF">
                    <a:lumMod val="65000"/>
                  </a:srgb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sz="28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“Thinking that is well organized”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23900" y="3133898"/>
            <a:ext cx="107442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3900" y="3483033"/>
            <a:ext cx="10744200" cy="25237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US" sz="22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purpose of the Alliance is to bring Owners and Developers, Architects and Engineers, Construction Managers and Contractors, and Allied Industry Professionals together to </a:t>
            </a:r>
            <a:r>
              <a:rPr lang="en-US" sz="2200" b="1">
                <a:solidFill>
                  <a:srgbClr val="0079C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advocate</a:t>
            </a:r>
            <a:r>
              <a:rPr lang="en-US" sz="22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and be a </a:t>
            </a:r>
            <a:r>
              <a:rPr lang="en-US" sz="2200" b="1">
                <a:solidFill>
                  <a:srgbClr val="ED174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resource</a:t>
            </a:r>
            <a:r>
              <a:rPr lang="en-US" sz="22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for improved project delivery.</a:t>
            </a:r>
          </a:p>
          <a:p>
            <a:pPr algn="ctr">
              <a:buClr>
                <a:srgbClr val="6D6E71"/>
              </a:buClr>
            </a:pPr>
            <a:endParaRPr lang="en-US" sz="2200" b="1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buClr>
                <a:srgbClr val="6D6E71"/>
              </a:buClr>
            </a:pPr>
            <a:r>
              <a:rPr lang="en-US" sz="22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For more information visit us at </a:t>
            </a:r>
            <a:r>
              <a:rPr lang="en-US" sz="22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hlinkClick r:id="rId2"/>
              </a:rPr>
              <a:t>www.cogence.org</a:t>
            </a:r>
            <a:r>
              <a:rPr lang="en-US" sz="22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endParaRPr lang="en-US" sz="2600" b="1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98518" y="299260"/>
            <a:ext cx="10927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Mission + Purpose</a:t>
            </a:r>
          </a:p>
        </p:txBody>
      </p:sp>
    </p:spTree>
    <p:extLst>
      <p:ext uri="{BB962C8B-B14F-4D97-AF65-F5344CB8AC3E}">
        <p14:creationId xmlns:p14="http://schemas.microsoft.com/office/powerpoint/2010/main" val="2493392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Plus/Del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Plus (+)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09604" y="1377835"/>
            <a:ext cx="525778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Delta (-)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5142" y="2061557"/>
            <a:ext cx="5252258" cy="3996343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42" y="2061556"/>
            <a:ext cx="5252258" cy="3996343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39344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Plus / Delta</a:t>
            </a:r>
          </a:p>
        </p:txBody>
      </p:sp>
    </p:spTree>
    <p:extLst>
      <p:ext uri="{BB962C8B-B14F-4D97-AF65-F5344CB8AC3E}">
        <p14:creationId xmlns:p14="http://schemas.microsoft.com/office/powerpoint/2010/main" val="3210028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40058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455" y="2000593"/>
            <a:ext cx="10844644" cy="3924301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lnSpc>
                <a:spcPts val="3600"/>
              </a:lnSpc>
              <a:buFont typeface="Calibri" panose="020F0502020204030204" pitchFamily="34" charset="0"/>
              <a:buNone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0"/>
            <a:r>
              <a:rPr lang="en-US"/>
              <a:t>Topic 2</a:t>
            </a:r>
          </a:p>
          <a:p>
            <a:pPr lvl="0"/>
            <a:r>
              <a:rPr lang="en-US"/>
              <a:t>Topic 3</a:t>
            </a:r>
          </a:p>
          <a:p>
            <a:pPr lvl="0"/>
            <a:r>
              <a:rPr lang="en-US"/>
              <a:t>Topic 4</a:t>
            </a:r>
          </a:p>
          <a:p>
            <a:pPr lvl="0"/>
            <a:r>
              <a:rPr lang="en-US"/>
              <a:t>Topic 5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456" y="1386146"/>
            <a:ext cx="1083564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22362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1768" y="1354975"/>
            <a:ext cx="10844644" cy="4711239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lnSpc>
                <a:spcPts val="3600"/>
              </a:lnSpc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2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3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4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455" y="2000593"/>
            <a:ext cx="10844644" cy="3924301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lnSpc>
                <a:spcPts val="3600"/>
              </a:lnSpc>
              <a:buFont typeface="Calibri" panose="020F0502020204030204" pitchFamily="34" charset="0"/>
              <a:buNone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0"/>
            <a:r>
              <a:rPr lang="en-US"/>
              <a:t>Topic 2</a:t>
            </a:r>
          </a:p>
          <a:p>
            <a:pPr lvl="0"/>
            <a:r>
              <a:rPr lang="en-US"/>
              <a:t>Topic 3</a:t>
            </a:r>
          </a:p>
          <a:p>
            <a:pPr lvl="0"/>
            <a:r>
              <a:rPr lang="en-US"/>
              <a:t>Topic 4</a:t>
            </a:r>
          </a:p>
          <a:p>
            <a:pPr lvl="0"/>
            <a:r>
              <a:rPr lang="en-US"/>
              <a:t>Topic 5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631693" y="1353194"/>
            <a:ext cx="4854707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>
                <a:latin typeface="Malgun Gothic" panose="020B0503020000020004" pitchFamily="34" charset="-127"/>
                <a:ea typeface="Malgun Gothic" panose="020B0503020000020004" pitchFamily="34" charset="-127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30924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69578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06835" y="1377835"/>
            <a:ext cx="5261265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455" y="2001585"/>
            <a:ext cx="5252258" cy="4056316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lnSpc>
                <a:spcPts val="3600"/>
              </a:lnSpc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2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3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31774" y="2001584"/>
            <a:ext cx="5236326" cy="4056316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lnSpc>
                <a:spcPts val="3600"/>
              </a:lnSpc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2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Topic 3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4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1" y="2133600"/>
            <a:ext cx="5259880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7521" y="2734197"/>
            <a:ext cx="5259880" cy="20040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="0" i="0" smtClean="0">
                <a:effectLst/>
              </a:defRPr>
            </a:lvl1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magna pharetra porta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pharetra porta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17921" y="1413161"/>
            <a:ext cx="5250179" cy="4644739"/>
          </a:xfrm>
          <a:prstGeom prst="rect">
            <a:avLst/>
          </a:prstGeom>
        </p:spPr>
        <p:txBody>
          <a:bodyPr/>
          <a:lstStyle>
            <a:lvl1pPr marL="228600" indent="-228600"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371600" indent="0">
              <a:buNone/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21864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09604" y="1377835"/>
            <a:ext cx="525778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5142" y="2061557"/>
            <a:ext cx="5252258" cy="3996343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42" y="2061556"/>
            <a:ext cx="5252258" cy="3996343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39344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30100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142" y="1413161"/>
            <a:ext cx="5252258" cy="4644740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15842" y="1413160"/>
            <a:ext cx="5252258" cy="4644739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73231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2133600"/>
            <a:ext cx="5143500" cy="392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24600" y="2133600"/>
            <a:ext cx="5143500" cy="392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09604" y="1377835"/>
            <a:ext cx="525778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39344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3392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51435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24600" y="1485900"/>
            <a:ext cx="51435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10880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2133600"/>
            <a:ext cx="10744200" cy="392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47716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107442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9927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10744200" cy="3938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900" y="5542220"/>
            <a:ext cx="10744200" cy="5156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Caption for the Object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4223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3307773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8160327" y="1485900"/>
            <a:ext cx="3307773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4442113" y="1485900"/>
            <a:ext cx="3307773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456" y="1386146"/>
            <a:ext cx="1083564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455" y="2000593"/>
            <a:ext cx="10844644" cy="3924301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lnSpc>
                <a:spcPts val="3600"/>
              </a:lnSpc>
              <a:buFont typeface="Calibri" panose="020F0502020204030204" pitchFamily="34" charset="0"/>
              <a:buNone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Point 1</a:t>
            </a:r>
          </a:p>
          <a:p>
            <a:pPr lvl="0"/>
            <a:r>
              <a:rPr lang="en-US"/>
              <a:t>Point 2</a:t>
            </a:r>
          </a:p>
          <a:p>
            <a:pPr lvl="0"/>
            <a:r>
              <a:rPr lang="en-US"/>
              <a:t>Point 3</a:t>
            </a:r>
          </a:p>
          <a:p>
            <a:pPr lvl="0"/>
            <a:r>
              <a:rPr lang="en-US"/>
              <a:t>Point 4</a:t>
            </a:r>
          </a:p>
          <a:p>
            <a:pPr lvl="0"/>
            <a:r>
              <a:rPr lang="en-US"/>
              <a:t>Point 5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6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Content Slide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24463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952500"/>
            <a:ext cx="8610600" cy="483870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latin typeface="Hind Light" panose="02000000000000000000" pitchFamily="2" charset="0"/>
                <a:cs typeface="Hind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Here is where the paragraph text goes Here is where the paragraph text goes Here is where the paragraph text goes.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Here is where the paragraph text goes Here is where the paragraph text goes Here is where the paragraph text goes.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Here is where the paragraph text goes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03655"/>
            <a:ext cx="11582400" cy="548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Hind SemiBold" panose="02000000000000000000" pitchFamily="2" charset="0"/>
                <a:cs typeface="Hind SemiBold" panose="02000000000000000000" pitchFamily="2" charset="0"/>
              </a:defRPr>
            </a:lvl1pPr>
          </a:lstStyle>
          <a:p>
            <a:pPr lvl="0"/>
            <a:r>
              <a:rPr lang="en-US"/>
              <a:t>Here is where the slide title goes</a:t>
            </a:r>
          </a:p>
        </p:txBody>
      </p:sp>
    </p:spTree>
    <p:extLst>
      <p:ext uri="{BB962C8B-B14F-4D97-AF65-F5344CB8AC3E}">
        <p14:creationId xmlns:p14="http://schemas.microsoft.com/office/powerpoint/2010/main" val="2843786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Topic w/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3" y="349134"/>
            <a:ext cx="10840058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455" y="2000593"/>
            <a:ext cx="10844644" cy="3924301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lnSpc>
                <a:spcPts val="3600"/>
              </a:lnSpc>
              <a:buFont typeface="Calibri" panose="020F0502020204030204" pitchFamily="34" charset="0"/>
              <a:buNone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Point 1</a:t>
            </a:r>
          </a:p>
          <a:p>
            <a:pPr lvl="0"/>
            <a:r>
              <a:rPr lang="en-US"/>
              <a:t>Point 2</a:t>
            </a:r>
          </a:p>
          <a:p>
            <a:pPr lvl="0"/>
            <a:r>
              <a:rPr lang="en-US"/>
              <a:t>Point 3</a:t>
            </a:r>
          </a:p>
          <a:p>
            <a:pPr lvl="0"/>
            <a:r>
              <a:rPr lang="en-US"/>
              <a:t>Point 4</a:t>
            </a:r>
          </a:p>
          <a:p>
            <a:pPr lvl="0"/>
            <a:r>
              <a:rPr lang="en-US"/>
              <a:t>Point 5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456" y="1386146"/>
            <a:ext cx="1083564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58703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107442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Mission+Purpose Slide">
  <p:cSld name="Wheel_Mission+Purpos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8"/>
          <p:cNvSpPr txBox="1"/>
          <p:nvPr/>
        </p:nvSpPr>
        <p:spPr>
          <a:xfrm>
            <a:off x="723900" y="1310388"/>
            <a:ext cx="1074420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5F2F72"/>
                </a:solidFill>
                <a:latin typeface="Malgun Gothic"/>
                <a:ea typeface="Malgun Gothic"/>
                <a:cs typeface="Malgun Gothic"/>
                <a:sym typeface="Malgun Gothic"/>
              </a:rPr>
              <a:t>Cogence</a:t>
            </a:r>
            <a:r>
              <a:rPr lang="en-US" sz="3600" b="1" i="0" u="none" strike="noStrike" cap="none">
                <a:solidFill>
                  <a:srgbClr val="5F2F72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0" i="1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(Latin)</a:t>
            </a:r>
            <a:endParaRPr sz="2800" b="1" i="0" u="none" strike="noStrike" cap="none">
              <a:solidFill>
                <a:srgbClr val="5F2F72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lnSpc>
                <a:spcPct val="20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“To drive together” </a:t>
            </a:r>
            <a:r>
              <a:rPr lang="en-US" sz="2800" b="1" i="0" u="none" strike="noStrike" cap="none">
                <a:solidFill>
                  <a:srgbClr val="A5A5A5"/>
                </a:solidFill>
                <a:latin typeface="Malgun Gothic"/>
                <a:ea typeface="Malgun Gothic"/>
                <a:cs typeface="Malgun Gothic"/>
                <a:sym typeface="Malgun Gothic"/>
              </a:rPr>
              <a:t>or</a:t>
            </a:r>
            <a:r>
              <a:rPr lang="en-US" sz="28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“Thinking that is well organized”</a:t>
            </a:r>
            <a:endParaRPr/>
          </a:p>
        </p:txBody>
      </p:sp>
      <p:cxnSp>
        <p:nvCxnSpPr>
          <p:cNvPr id="18" name="Google Shape;18;p48"/>
          <p:cNvCxnSpPr/>
          <p:nvPr/>
        </p:nvCxnSpPr>
        <p:spPr>
          <a:xfrm>
            <a:off x="723900" y="3133898"/>
            <a:ext cx="107442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48"/>
          <p:cNvSpPr txBox="1"/>
          <p:nvPr/>
        </p:nvSpPr>
        <p:spPr>
          <a:xfrm>
            <a:off x="723900" y="3483033"/>
            <a:ext cx="10744200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The purpose of the Alliance is to bring Owners and Developers, Architects and Engineers, Construction Managers and Contractors, and Allied Industry Professionals together to </a:t>
            </a:r>
            <a:r>
              <a:rPr lang="en-US" sz="2200" b="1" i="0" u="none" strike="noStrike" cap="none">
                <a:solidFill>
                  <a:schemeClr val="accent3"/>
                </a:solidFill>
                <a:latin typeface="Malgun Gothic"/>
                <a:ea typeface="Malgun Gothic"/>
                <a:cs typeface="Malgun Gothic"/>
                <a:sym typeface="Malgun Gothic"/>
              </a:rPr>
              <a:t>advocate</a:t>
            </a:r>
            <a:r>
              <a:rPr lang="en-US" sz="22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and be a </a:t>
            </a:r>
            <a:r>
              <a:rPr lang="en-US" sz="2200" b="1" i="0" u="none" strike="noStrike" cap="none">
                <a:solidFill>
                  <a:schemeClr val="accent4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resource</a:t>
            </a:r>
            <a:r>
              <a:rPr lang="en-US" sz="22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for improved project delivery.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For more information visit us at </a:t>
            </a:r>
            <a:r>
              <a:rPr lang="en-US" sz="2200" b="1" i="0" u="sng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www.cogence.org</a:t>
            </a:r>
            <a:r>
              <a:rPr lang="en-US" sz="22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" name="Google Shape;20;p48"/>
          <p:cNvSpPr txBox="1"/>
          <p:nvPr/>
        </p:nvSpPr>
        <p:spPr>
          <a:xfrm>
            <a:off x="598518" y="299260"/>
            <a:ext cx="1092777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Mission + Purpose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5047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2 List Blocks w/ Headers">
  <p:cSld name="Wheel_2 List Blocks w/ Header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8"/>
          <p:cNvSpPr txBox="1">
            <a:spLocks noGrp="1"/>
          </p:cNvSpPr>
          <p:nvPr>
            <p:ph type="body" idx="1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8"/>
          <p:cNvSpPr txBox="1">
            <a:spLocks noGrp="1"/>
          </p:cNvSpPr>
          <p:nvPr>
            <p:ph type="body" idx="2"/>
          </p:nvPr>
        </p:nvSpPr>
        <p:spPr>
          <a:xfrm>
            <a:off x="6209604" y="1377835"/>
            <a:ext cx="5257783" cy="5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8"/>
          <p:cNvSpPr txBox="1">
            <a:spLocks noGrp="1"/>
          </p:cNvSpPr>
          <p:nvPr>
            <p:ph type="body" idx="3"/>
          </p:nvPr>
        </p:nvSpPr>
        <p:spPr>
          <a:xfrm>
            <a:off x="615142" y="2061557"/>
            <a:ext cx="5252258" cy="399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»"/>
              <a:defRPr sz="26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8"/>
          <p:cNvSpPr txBox="1">
            <a:spLocks noGrp="1"/>
          </p:cNvSpPr>
          <p:nvPr>
            <p:ph type="body" idx="4"/>
          </p:nvPr>
        </p:nvSpPr>
        <p:spPr>
          <a:xfrm>
            <a:off x="6215842" y="2061556"/>
            <a:ext cx="5252258" cy="399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»"/>
              <a:defRPr sz="26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8"/>
          <p:cNvSpPr txBox="1">
            <a:spLocks noGrp="1"/>
          </p:cNvSpPr>
          <p:nvPr>
            <p:ph type="body" idx="5"/>
          </p:nvPr>
        </p:nvSpPr>
        <p:spPr>
          <a:xfrm>
            <a:off x="628043" y="349134"/>
            <a:ext cx="10839344" cy="56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8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2 List Blocks">
  <p:cSld name="Wheel_2 List Block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9"/>
          <p:cNvSpPr txBox="1">
            <a:spLocks noGrp="1"/>
          </p:cNvSpPr>
          <p:nvPr>
            <p:ph type="body" idx="1"/>
          </p:nvPr>
        </p:nvSpPr>
        <p:spPr>
          <a:xfrm>
            <a:off x="615142" y="1413161"/>
            <a:ext cx="5252258" cy="46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»"/>
              <a:defRPr sz="26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9"/>
          <p:cNvSpPr txBox="1">
            <a:spLocks noGrp="1"/>
          </p:cNvSpPr>
          <p:nvPr>
            <p:ph type="body" idx="2"/>
          </p:nvPr>
        </p:nvSpPr>
        <p:spPr>
          <a:xfrm>
            <a:off x="6215842" y="1413160"/>
            <a:ext cx="5252258" cy="464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»"/>
              <a:defRPr sz="26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9"/>
          <p:cNvSpPr txBox="1">
            <a:spLocks noGrp="1"/>
          </p:cNvSpPr>
          <p:nvPr>
            <p:ph type="body" idx="3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620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2 Graphic Boxes w/Headers">
  <p:cSld name="Wheel_2 Graphic Boxes w/Header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0"/>
          <p:cNvSpPr txBox="1">
            <a:spLocks noGrp="1"/>
          </p:cNvSpPr>
          <p:nvPr>
            <p:ph type="body" idx="1"/>
          </p:nvPr>
        </p:nvSpPr>
        <p:spPr>
          <a:xfrm>
            <a:off x="723900" y="2133600"/>
            <a:ext cx="51435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70"/>
          <p:cNvSpPr txBox="1">
            <a:spLocks noGrp="1"/>
          </p:cNvSpPr>
          <p:nvPr>
            <p:ph type="body" idx="2"/>
          </p:nvPr>
        </p:nvSpPr>
        <p:spPr>
          <a:xfrm>
            <a:off x="6324600" y="2133600"/>
            <a:ext cx="51435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0"/>
          <p:cNvSpPr txBox="1">
            <a:spLocks noGrp="1"/>
          </p:cNvSpPr>
          <p:nvPr>
            <p:ph type="body" idx="3"/>
          </p:nvPr>
        </p:nvSpPr>
        <p:spPr>
          <a:xfrm>
            <a:off x="607520" y="1377835"/>
            <a:ext cx="5259533" cy="5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0"/>
          <p:cNvSpPr txBox="1">
            <a:spLocks noGrp="1"/>
          </p:cNvSpPr>
          <p:nvPr>
            <p:ph type="body" idx="4"/>
          </p:nvPr>
        </p:nvSpPr>
        <p:spPr>
          <a:xfrm>
            <a:off x="6209604" y="1377835"/>
            <a:ext cx="5257783" cy="5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70"/>
          <p:cNvSpPr txBox="1">
            <a:spLocks noGrp="1"/>
          </p:cNvSpPr>
          <p:nvPr>
            <p:ph type="body" idx="5"/>
          </p:nvPr>
        </p:nvSpPr>
        <p:spPr>
          <a:xfrm>
            <a:off x="628043" y="349134"/>
            <a:ext cx="10839344" cy="56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40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2 Graphic Boxes">
  <p:cSld name="Wheel_2 Graphic Boxe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1"/>
          <p:cNvSpPr txBox="1">
            <a:spLocks noGrp="1"/>
          </p:cNvSpPr>
          <p:nvPr>
            <p:ph type="body" idx="1"/>
          </p:nvPr>
        </p:nvSpPr>
        <p:spPr>
          <a:xfrm>
            <a:off x="723900" y="1485900"/>
            <a:ext cx="5143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1"/>
          <p:cNvSpPr txBox="1">
            <a:spLocks noGrp="1"/>
          </p:cNvSpPr>
          <p:nvPr>
            <p:ph type="body" idx="2"/>
          </p:nvPr>
        </p:nvSpPr>
        <p:spPr>
          <a:xfrm>
            <a:off x="6324600" y="1485900"/>
            <a:ext cx="5143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71"/>
          <p:cNvSpPr txBox="1">
            <a:spLocks noGrp="1"/>
          </p:cNvSpPr>
          <p:nvPr>
            <p:ph type="body" idx="3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665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1 Graphic Box w/Bottom Caption">
  <p:cSld name="Wheel_1 Graphic Box w/Bottom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4"/>
          <p:cNvSpPr txBox="1">
            <a:spLocks noGrp="1"/>
          </p:cNvSpPr>
          <p:nvPr>
            <p:ph type="body" idx="1"/>
          </p:nvPr>
        </p:nvSpPr>
        <p:spPr>
          <a:xfrm>
            <a:off x="723900" y="1485900"/>
            <a:ext cx="10744200" cy="393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74"/>
          <p:cNvSpPr txBox="1">
            <a:spLocks noGrp="1"/>
          </p:cNvSpPr>
          <p:nvPr>
            <p:ph type="body" idx="2"/>
          </p:nvPr>
        </p:nvSpPr>
        <p:spPr>
          <a:xfrm>
            <a:off x="723900" y="5542220"/>
            <a:ext cx="10744200" cy="5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74"/>
          <p:cNvSpPr txBox="1">
            <a:spLocks noGrp="1"/>
          </p:cNvSpPr>
          <p:nvPr>
            <p:ph type="body" idx="3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3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>
            <a:spLocks noGrp="1"/>
          </p:cNvSpPr>
          <p:nvPr>
            <p:ph sz="quarter" idx="13"/>
          </p:nvPr>
        </p:nvSpPr>
        <p:spPr>
          <a:xfrm>
            <a:off x="723900" y="1485900"/>
            <a:ext cx="107442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5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3 Graphic Boxes">
  <p:cSld name="Wheel_3 Graphic Boxe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5"/>
          <p:cNvSpPr txBox="1">
            <a:spLocks noGrp="1"/>
          </p:cNvSpPr>
          <p:nvPr>
            <p:ph type="body" idx="1"/>
          </p:nvPr>
        </p:nvSpPr>
        <p:spPr>
          <a:xfrm>
            <a:off x="723900" y="1485900"/>
            <a:ext cx="330777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75"/>
          <p:cNvSpPr txBox="1">
            <a:spLocks noGrp="1"/>
          </p:cNvSpPr>
          <p:nvPr>
            <p:ph type="body" idx="2"/>
          </p:nvPr>
        </p:nvSpPr>
        <p:spPr>
          <a:xfrm>
            <a:off x="8160327" y="1485900"/>
            <a:ext cx="330777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75"/>
          <p:cNvSpPr txBox="1">
            <a:spLocks noGrp="1"/>
          </p:cNvSpPr>
          <p:nvPr>
            <p:ph type="body" idx="3"/>
          </p:nvPr>
        </p:nvSpPr>
        <p:spPr>
          <a:xfrm>
            <a:off x="4442113" y="1485900"/>
            <a:ext cx="330777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75"/>
          <p:cNvSpPr txBox="1">
            <a:spLocks noGrp="1"/>
          </p:cNvSpPr>
          <p:nvPr>
            <p:ph type="body" idx="4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331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_Title Slide">
  <p:cSld name="Logo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3"/>
          <p:cNvSpPr txBox="1">
            <a:spLocks noGrp="1"/>
          </p:cNvSpPr>
          <p:nvPr>
            <p:ph type="body" idx="1"/>
          </p:nvPr>
        </p:nvSpPr>
        <p:spPr>
          <a:xfrm>
            <a:off x="723900" y="1485900"/>
            <a:ext cx="10744200" cy="316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53"/>
          <p:cNvSpPr txBox="1">
            <a:spLocks noGrp="1"/>
          </p:cNvSpPr>
          <p:nvPr>
            <p:ph type="body" idx="2"/>
          </p:nvPr>
        </p:nvSpPr>
        <p:spPr>
          <a:xfrm>
            <a:off x="723900" y="5170516"/>
            <a:ext cx="10744200" cy="88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278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20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ogo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456" y="1386146"/>
            <a:ext cx="10835643" cy="5156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455" y="2000593"/>
            <a:ext cx="10844644" cy="3924301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lnSpc>
                <a:spcPts val="3600"/>
              </a:lnSpc>
              <a:buFont typeface="Calibri" panose="020F0502020204030204" pitchFamily="34" charset="0"/>
              <a:buNone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r>
              <a:rPr lang="en-US" dirty="0"/>
              <a:t>Point 4</a:t>
            </a:r>
          </a:p>
          <a:p>
            <a:pPr lvl="0"/>
            <a:r>
              <a:rPr lang="en-US" dirty="0"/>
              <a:t>Point 5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9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_Section Title Slide">
  <p:cSld name="Logo_Section 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4"/>
          <p:cNvSpPr txBox="1">
            <a:spLocks noGrp="1"/>
          </p:cNvSpPr>
          <p:nvPr>
            <p:ph type="body" idx="1"/>
          </p:nvPr>
        </p:nvSpPr>
        <p:spPr>
          <a:xfrm>
            <a:off x="723900" y="1485900"/>
            <a:ext cx="10744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9889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_Next Program Slide">
  <p:cSld name="Logo_Next Program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8"/>
          <p:cNvSpPr txBox="1">
            <a:spLocks noGrp="1"/>
          </p:cNvSpPr>
          <p:nvPr>
            <p:ph type="body" idx="1"/>
          </p:nvPr>
        </p:nvSpPr>
        <p:spPr>
          <a:xfrm>
            <a:off x="723900" y="2098964"/>
            <a:ext cx="10744200" cy="7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58"/>
          <p:cNvSpPr txBox="1">
            <a:spLocks noGrp="1"/>
          </p:cNvSpPr>
          <p:nvPr>
            <p:ph type="body" idx="2"/>
          </p:nvPr>
        </p:nvSpPr>
        <p:spPr>
          <a:xfrm>
            <a:off x="723900" y="2962967"/>
            <a:ext cx="10744200" cy="93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58"/>
          <p:cNvSpPr txBox="1">
            <a:spLocks noGrp="1"/>
          </p:cNvSpPr>
          <p:nvPr>
            <p:ph type="body" idx="3"/>
          </p:nvPr>
        </p:nvSpPr>
        <p:spPr>
          <a:xfrm>
            <a:off x="723900" y="4472248"/>
            <a:ext cx="10744200" cy="93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4435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660C-AB5B-4954-88A5-1F1F0C1AB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B14AD-A36E-421C-A626-ADCF8E26F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FCFB-518C-4E18-892E-7D0283F4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2B87-7EB3-44B1-97BA-9A8E86CE3B1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F9212-A5B8-454D-A12A-03EFCA5C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EC65E-FC00-4FBA-BEAF-7361D7A8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443B-C7EC-4E76-A881-26CD5E59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0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Blank Slide">
  <p:cSld name="Wheel_Blank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6"/>
          <p:cNvSpPr txBox="1">
            <a:spLocks noGrp="1"/>
          </p:cNvSpPr>
          <p:nvPr>
            <p:ph type="body" idx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979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eel_Topic w/Bullet Points">
  <p:cSld name="Wheel_Topic w/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628043" y="349134"/>
            <a:ext cx="10840058" cy="56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body" idx="2"/>
          </p:nvPr>
        </p:nvSpPr>
        <p:spPr>
          <a:xfrm>
            <a:off x="623455" y="2000593"/>
            <a:ext cx="10844644" cy="392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3846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body" idx="3"/>
          </p:nvPr>
        </p:nvSpPr>
        <p:spPr>
          <a:xfrm>
            <a:off x="632456" y="1386146"/>
            <a:ext cx="10835643" cy="5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171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26C0D6D-407C-4138-BFAE-901D62F3E4B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00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Next Pro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2098964"/>
            <a:ext cx="10744200" cy="792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 b="1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Next Program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2962967"/>
            <a:ext cx="10744200" cy="932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00 Month 2017 @ 4:30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" y="4472248"/>
            <a:ext cx="10744200" cy="932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Bring a Guest!</a:t>
            </a:r>
          </a:p>
        </p:txBody>
      </p:sp>
    </p:spTree>
    <p:extLst>
      <p:ext uri="{BB962C8B-B14F-4D97-AF65-F5344CB8AC3E}">
        <p14:creationId xmlns:p14="http://schemas.microsoft.com/office/powerpoint/2010/main" val="275762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el_1 Box of Points w/Sub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042" y="349134"/>
            <a:ext cx="10840057" cy="56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1768" y="1354975"/>
            <a:ext cx="10844644" cy="4711239"/>
          </a:xfrm>
          <a:prstGeom prst="rect">
            <a:avLst/>
          </a:prstGeom>
        </p:spPr>
        <p:txBody>
          <a:bodyPr/>
          <a:lstStyle>
            <a:lvl1pPr marL="341313" indent="-341313">
              <a:lnSpc>
                <a:spcPts val="3600"/>
              </a:lnSpc>
              <a:buFontTx/>
              <a:buBlip>
                <a:blip r:embed="rId2"/>
              </a:buBlip>
              <a:defRPr sz="2600" b="1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685800" indent="-228600">
              <a:lnSpc>
                <a:spcPts val="3600"/>
              </a:lnSpc>
              <a:buFont typeface="Calibri" panose="020F0502020204030204" pitchFamily="34" charset="0"/>
              <a:buChar char="»"/>
              <a:defRPr sz="26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</a:lstStyle>
          <a:p>
            <a:pPr lvl="0"/>
            <a:r>
              <a:rPr lang="en-US"/>
              <a:t>Point 1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Point 2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Point 3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0"/>
            <a:r>
              <a:rPr lang="en-US"/>
              <a:t>Point 4</a:t>
            </a:r>
          </a:p>
          <a:p>
            <a:pPr lvl="1"/>
            <a:r>
              <a:rPr lang="en-US" err="1"/>
              <a:t>Subpoint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80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_Mission+Purp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23900" y="1310388"/>
            <a:ext cx="10744200" cy="157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5760"/>
              </a:lnSpc>
              <a:buClr>
                <a:schemeClr val="tx2"/>
              </a:buClr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Cogence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800" i="1">
                <a:latin typeface="Malgun Gothic" panose="020B0503020000020004" pitchFamily="34" charset="-127"/>
                <a:ea typeface="Malgun Gothic" panose="020B0503020000020004" pitchFamily="34" charset="-127"/>
              </a:rPr>
              <a:t>(Latin)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lnSpc>
                <a:spcPts val="5760"/>
              </a:lnSpc>
              <a:buClr>
                <a:schemeClr val="tx2"/>
              </a:buClr>
            </a:pPr>
            <a:r>
              <a:rPr lang="en-US" sz="2800" b="1">
                <a:latin typeface="Malgun Gothic" panose="020B0503020000020004" pitchFamily="34" charset="-127"/>
                <a:ea typeface="Malgun Gothic" panose="020B0503020000020004" pitchFamily="34" charset="-127"/>
              </a:rPr>
              <a:t>“To drive together” </a:t>
            </a:r>
            <a:r>
              <a:rPr lang="en-US" sz="2800" b="1">
                <a:solidFill>
                  <a:schemeClr val="bg1">
                    <a:lumMod val="6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sz="2800" b="1">
                <a:latin typeface="Malgun Gothic" panose="020B0503020000020004" pitchFamily="34" charset="-127"/>
                <a:ea typeface="Malgun Gothic" panose="020B0503020000020004" pitchFamily="34" charset="-127"/>
              </a:rPr>
              <a:t> “Thinking that is well organized”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23900" y="3133898"/>
            <a:ext cx="107442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3900" y="3483033"/>
            <a:ext cx="10744200" cy="25237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200" b="1">
                <a:latin typeface="Malgun Gothic" panose="020B0503020000020004" pitchFamily="34" charset="-127"/>
                <a:ea typeface="Malgun Gothic" panose="020B0503020000020004" pitchFamily="34" charset="-127"/>
              </a:rPr>
              <a:t>The purpose of the Alliance is to bring Owners and Developers, Architects and Engineers, Construction Managers and Contractors, and Allied Industry Professionals together to </a:t>
            </a:r>
            <a:r>
              <a:rPr lang="en-US" sz="2200" b="1">
                <a:solidFill>
                  <a:schemeClr val="accent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advocate</a:t>
            </a:r>
            <a:r>
              <a:rPr lang="en-US" sz="2200" b="1">
                <a:latin typeface="Malgun Gothic" panose="020B0503020000020004" pitchFamily="34" charset="-127"/>
                <a:ea typeface="Malgun Gothic" panose="020B0503020000020004" pitchFamily="34" charset="-127"/>
              </a:rPr>
              <a:t> and be a </a:t>
            </a:r>
            <a:r>
              <a:rPr lang="en-US" sz="2200" b="1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resource</a:t>
            </a:r>
            <a:r>
              <a:rPr lang="en-US" sz="2200" b="1">
                <a:latin typeface="Malgun Gothic" panose="020B0503020000020004" pitchFamily="34" charset="-127"/>
                <a:ea typeface="Malgun Gothic" panose="020B0503020000020004" pitchFamily="34" charset="-127"/>
              </a:rPr>
              <a:t> for improved project delivery.</a:t>
            </a:r>
          </a:p>
          <a:p>
            <a:pPr algn="ctr">
              <a:buClr>
                <a:schemeClr val="tx2"/>
              </a:buClr>
            </a:pPr>
            <a:endParaRPr lang="en-US" sz="2200" b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buClr>
                <a:schemeClr val="tx2"/>
              </a:buClr>
            </a:pPr>
            <a:r>
              <a:rPr lang="en-US" sz="2200" b="1">
                <a:latin typeface="Malgun Gothic" panose="020B0503020000020004" pitchFamily="34" charset="-127"/>
                <a:ea typeface="Malgun Gothic" panose="020B0503020000020004" pitchFamily="34" charset="-127"/>
              </a:rPr>
              <a:t>For more information visit us at </a:t>
            </a:r>
            <a:r>
              <a:rPr lang="en-US" sz="2200" b="1">
                <a:latin typeface="Malgun Gothic" panose="020B0503020000020004" pitchFamily="34" charset="-127"/>
                <a:ea typeface="Malgun Gothic" panose="020B0503020000020004" pitchFamily="34" charset="-127"/>
                <a:hlinkClick r:id="rId2"/>
              </a:rPr>
              <a:t>www.cogence.org</a:t>
            </a:r>
            <a:r>
              <a:rPr lang="en-US" sz="2200" b="1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endParaRPr lang="en-US" sz="2600" b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98518" y="299260"/>
            <a:ext cx="10927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latin typeface="Malgun Gothic" panose="020B0503020000020004" pitchFamily="34" charset="-127"/>
                <a:ea typeface="Malgun Gothic" panose="020B0503020000020004" pitchFamily="34" charset="-127"/>
              </a:rPr>
              <a:t>Mission + Purpose</a:t>
            </a:r>
          </a:p>
        </p:txBody>
      </p:sp>
    </p:spTree>
    <p:extLst>
      <p:ext uri="{BB962C8B-B14F-4D97-AF65-F5344CB8AC3E}">
        <p14:creationId xmlns:p14="http://schemas.microsoft.com/office/powerpoint/2010/main" val="65900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1"/>
            <a:ext cx="12192000" cy="5334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latin typeface="Malgun Gothic" panose="020B0503020000020004" pitchFamily="34" charset="-127"/>
                <a:ea typeface="Malgun Gothic" panose="020B0503020000020004" pitchFamily="34" charset="-127"/>
              </a:rPr>
              <a:t>Inspire. Educate. Unite.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197"/>
            <a:ext cx="4343400" cy="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2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40">
          <p15:clr>
            <a:srgbClr val="F26B43"/>
          </p15:clr>
        </p15:guide>
        <p15:guide id="4" pos="456">
          <p15:clr>
            <a:srgbClr val="F26B43"/>
          </p15:clr>
        </p15:guide>
        <p15:guide id="5" pos="722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576">
          <p15:clr>
            <a:srgbClr val="F26B43"/>
          </p15:clr>
        </p15:guide>
        <p15:guide id="8" orient="horz" pos="936">
          <p15:clr>
            <a:srgbClr val="F26B43"/>
          </p15:clr>
        </p15:guide>
        <p15:guide id="9" orient="horz" pos="3816">
          <p15:clr>
            <a:srgbClr val="F26B43"/>
          </p15:clr>
        </p15:guide>
        <p15:guide id="10" pos="3696">
          <p15:clr>
            <a:srgbClr val="F26B43"/>
          </p15:clr>
        </p15:guide>
        <p15:guide id="11" pos="39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1"/>
            <a:ext cx="12192000" cy="5334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latin typeface="Malgun Gothic" panose="020B0503020000020004" pitchFamily="34" charset="-127"/>
                <a:ea typeface="Malgun Gothic" panose="020B0503020000020004" pitchFamily="34" charset="-127"/>
              </a:rPr>
              <a:t>Inspire. Educate. Unite.</a:t>
            </a:r>
          </a:p>
        </p:txBody>
      </p:sp>
    </p:spTree>
    <p:extLst>
      <p:ext uri="{BB962C8B-B14F-4D97-AF65-F5344CB8AC3E}">
        <p14:creationId xmlns:p14="http://schemas.microsoft.com/office/powerpoint/2010/main" val="141526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40">
          <p15:clr>
            <a:srgbClr val="F26B43"/>
          </p15:clr>
        </p15:guide>
        <p15:guide id="3" pos="456">
          <p15:clr>
            <a:srgbClr val="F26B43"/>
          </p15:clr>
        </p15:guide>
        <p15:guide id="4" pos="722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576">
          <p15:clr>
            <a:srgbClr val="F26B43"/>
          </p15:clr>
        </p15:guide>
        <p15:guide id="7" orient="horz" pos="936">
          <p15:clr>
            <a:srgbClr val="F26B43"/>
          </p15:clr>
        </p15:guide>
        <p15:guide id="8" orient="horz" pos="3816">
          <p15:clr>
            <a:srgbClr val="F26B43"/>
          </p15:clr>
        </p15:guide>
        <p15:guide id="9" pos="3696">
          <p15:clr>
            <a:srgbClr val="F26B43"/>
          </p15:clr>
        </p15:guide>
        <p15:guide id="10" pos="39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1"/>
            <a:ext cx="12192000" cy="5334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latin typeface="Malgun Gothic" panose="020B0503020000020004" pitchFamily="34" charset="-127"/>
                <a:ea typeface="Malgun Gothic" panose="020B0503020000020004" pitchFamily="34" charset="-127"/>
              </a:rPr>
              <a:t>Inspire. Educate. Unite.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5" y="731416"/>
            <a:ext cx="365968" cy="36596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23900" y="914400"/>
            <a:ext cx="10744200" cy="0"/>
          </a:xfrm>
          <a:prstGeom prst="line">
            <a:avLst/>
          </a:prstGeom>
          <a:ln w="31750" cap="flat" cmpd="sng">
            <a:solidFill>
              <a:srgbClr val="6767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8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96">
          <p15:clr>
            <a:srgbClr val="F26B43"/>
          </p15:clr>
        </p15:guide>
        <p15:guide id="2" pos="240">
          <p15:clr>
            <a:srgbClr val="F26B43"/>
          </p15:clr>
        </p15:guide>
        <p15:guide id="4" pos="456">
          <p15:clr>
            <a:srgbClr val="F26B43"/>
          </p15:clr>
        </p15:guide>
        <p15:guide id="5" pos="722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576">
          <p15:clr>
            <a:srgbClr val="F26B43"/>
          </p15:clr>
        </p15:guide>
        <p15:guide id="8" orient="horz" pos="936">
          <p15:clr>
            <a:srgbClr val="F26B43"/>
          </p15:clr>
        </p15:guide>
        <p15:guide id="9" orient="horz" pos="3816">
          <p15:clr>
            <a:srgbClr val="F26B43"/>
          </p15:clr>
        </p15:guide>
        <p15:guide id="10" orient="horz" pos="1344">
          <p15:clr>
            <a:srgbClr val="F26B43"/>
          </p15:clr>
        </p15:guide>
        <p15:guide id="11" pos="39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1"/>
            <a:ext cx="12192000" cy="5334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Inspire. Educate. Unite.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5" y="731416"/>
            <a:ext cx="365968" cy="36596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23900" y="914400"/>
            <a:ext cx="10744200" cy="0"/>
          </a:xfrm>
          <a:prstGeom prst="line">
            <a:avLst/>
          </a:prstGeom>
          <a:ln w="31750" cap="flat" cmpd="sng">
            <a:solidFill>
              <a:srgbClr val="6767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3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96">
          <p15:clr>
            <a:srgbClr val="F26B43"/>
          </p15:clr>
        </p15:guide>
        <p15:guide id="2" pos="240">
          <p15:clr>
            <a:srgbClr val="F26B43"/>
          </p15:clr>
        </p15:guide>
        <p15:guide id="3" pos="456">
          <p15:clr>
            <a:srgbClr val="F26B43"/>
          </p15:clr>
        </p15:guide>
        <p15:guide id="4" pos="722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576">
          <p15:clr>
            <a:srgbClr val="F26B43"/>
          </p15:clr>
        </p15:guide>
        <p15:guide id="7" orient="horz" pos="936">
          <p15:clr>
            <a:srgbClr val="F26B43"/>
          </p15:clr>
        </p15:guide>
        <p15:guide id="8" orient="horz" pos="3816">
          <p15:clr>
            <a:srgbClr val="F26B43"/>
          </p15:clr>
        </p15:guide>
        <p15:guide id="9" orient="horz" pos="1344">
          <p15:clr>
            <a:srgbClr val="F26B43"/>
          </p15:clr>
        </p15:guide>
        <p15:guide id="10" pos="39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7"/>
          <p:cNvSpPr/>
          <p:nvPr/>
        </p:nvSpPr>
        <p:spPr>
          <a:xfrm>
            <a:off x="0" y="6324601"/>
            <a:ext cx="12192000" cy="5334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Inspire. Educate. Unite.</a:t>
            </a:r>
            <a:endParaRPr/>
          </a:p>
        </p:txBody>
      </p:sp>
      <p:pic>
        <p:nvPicPr>
          <p:cNvPr id="14" name="Google Shape;14;p4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665" y="731416"/>
            <a:ext cx="365968" cy="365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47"/>
          <p:cNvCxnSpPr/>
          <p:nvPr/>
        </p:nvCxnSpPr>
        <p:spPr>
          <a:xfrm>
            <a:off x="723900" y="914400"/>
            <a:ext cx="10744200" cy="0"/>
          </a:xfrm>
          <a:prstGeom prst="straightConnector1">
            <a:avLst/>
          </a:prstGeom>
          <a:noFill/>
          <a:ln w="31750" cap="flat" cmpd="sng">
            <a:solidFill>
              <a:srgbClr val="67676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421144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96">
          <p15:clr>
            <a:srgbClr val="F26B43"/>
          </p15:clr>
        </p15:guide>
        <p15:guide id="2" pos="240">
          <p15:clr>
            <a:srgbClr val="F26B43"/>
          </p15:clr>
        </p15:guide>
        <p15:guide id="3" pos="456">
          <p15:clr>
            <a:srgbClr val="F26B43"/>
          </p15:clr>
        </p15:guide>
        <p15:guide id="4" pos="722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576">
          <p15:clr>
            <a:srgbClr val="F26B43"/>
          </p15:clr>
        </p15:guide>
        <p15:guide id="7" orient="horz" pos="936">
          <p15:clr>
            <a:srgbClr val="F26B43"/>
          </p15:clr>
        </p15:guide>
        <p15:guide id="8" orient="horz" pos="3816">
          <p15:clr>
            <a:srgbClr val="F26B43"/>
          </p15:clr>
        </p15:guide>
        <p15:guide id="9" orient="horz" pos="1344">
          <p15:clr>
            <a:srgbClr val="F26B43"/>
          </p15:clr>
        </p15:guide>
        <p15:guide id="10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282942"/>
            <a:ext cx="10744200" cy="18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ser network with solid fill">
            <a:extLst>
              <a:ext uri="{FF2B5EF4-FFF2-40B4-BE49-F238E27FC236}">
                <a16:creationId xmlns:a16="http://schemas.microsoft.com/office/drawing/2014/main" id="{1DA9CE01-1C72-E040-9265-4177073380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9950" y="1085850"/>
            <a:ext cx="4972050" cy="4972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26F2-2322-3E07-14D6-92781F6FD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43" y="349134"/>
            <a:ext cx="10840057" cy="565265"/>
          </a:xfrm>
        </p:spPr>
        <p:txBody>
          <a:bodyPr>
            <a:normAutofit/>
          </a:bodyPr>
          <a:lstStyle/>
          <a:p>
            <a:r>
              <a:rPr lang="en-US" dirty="0"/>
              <a:t>“Go To” Interpersonal or Communication Skill</a:t>
            </a:r>
          </a:p>
        </p:txBody>
      </p:sp>
      <p:pic>
        <p:nvPicPr>
          <p:cNvPr id="7" name="Graphic 6" descr="Boardroom with solid fill">
            <a:extLst>
              <a:ext uri="{FF2B5EF4-FFF2-40B4-BE49-F238E27FC236}">
                <a16:creationId xmlns:a16="http://schemas.microsoft.com/office/drawing/2014/main" id="{A844AC4F-C758-2E62-C3BE-9E3253380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400" y="272415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16604D-5169-664F-A4FB-44235E90C538}"/>
              </a:ext>
            </a:extLst>
          </p:cNvPr>
          <p:cNvSpPr txBox="1"/>
          <p:nvPr/>
        </p:nvSpPr>
        <p:spPr>
          <a:xfrm>
            <a:off x="9239250" y="2724150"/>
            <a:ext cx="26670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3"/>
                </a:solidFill>
              </a:rPr>
              <a:t>Delivery Forum or 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in Person!!!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Meet someone where they are 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to the person directly.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person discussions followed up with written summary</a:t>
            </a:r>
          </a:p>
        </p:txBody>
      </p:sp>
      <p:pic>
        <p:nvPicPr>
          <p:cNvPr id="10" name="Graphic 9" descr="Cycle with people with solid fill">
            <a:extLst>
              <a:ext uri="{FF2B5EF4-FFF2-40B4-BE49-F238E27FC236}">
                <a16:creationId xmlns:a16="http://schemas.microsoft.com/office/drawing/2014/main" id="{AAD270DA-F521-93F5-A9C2-9BFEF9F26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1250" y="100965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A8D5D5-68E4-EADD-6603-6BA8956130AE}"/>
              </a:ext>
            </a:extLst>
          </p:cNvPr>
          <p:cNvSpPr txBox="1"/>
          <p:nvPr/>
        </p:nvSpPr>
        <p:spPr>
          <a:xfrm>
            <a:off x="7143750" y="1009650"/>
            <a:ext cx="4243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3"/>
                </a:solidFill>
              </a:rPr>
              <a:t>Create Effective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Team building &amp; establishing protocols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rapport through team building, getting to know the team members and their personalities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Coaching &amp; mentoring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Promote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Graphic 12" descr="Drama with solid fill">
            <a:extLst>
              <a:ext uri="{FF2B5EF4-FFF2-40B4-BE49-F238E27FC236}">
                <a16:creationId xmlns:a16="http://schemas.microsoft.com/office/drawing/2014/main" id="{6CCCBFB2-D373-364F-1D77-F92159623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750" y="258059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92FB04-BCED-7A40-0519-0C4C5C8F264C}"/>
              </a:ext>
            </a:extLst>
          </p:cNvPr>
          <p:cNvSpPr txBox="1"/>
          <p:nvPr/>
        </p:nvSpPr>
        <p:spPr>
          <a:xfrm>
            <a:off x="714375" y="1946851"/>
            <a:ext cx="23764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3"/>
                </a:solidFill>
              </a:rPr>
              <a:t>Emotional Intelligence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to know personalities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Seek to understand, first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“Clear is kind”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Comedic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Authenticity, Humor, Creativity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Availability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Graphic 15" descr="Users with solid fill">
            <a:extLst>
              <a:ext uri="{FF2B5EF4-FFF2-40B4-BE49-F238E27FC236}">
                <a16:creationId xmlns:a16="http://schemas.microsoft.com/office/drawing/2014/main" id="{B2784707-954E-6C02-E0C4-031222B91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2850" y="485775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A86BF5-7D56-1565-E6EB-0B279591463E}"/>
              </a:ext>
            </a:extLst>
          </p:cNvPr>
          <p:cNvSpPr txBox="1"/>
          <p:nvPr/>
        </p:nvSpPr>
        <p:spPr>
          <a:xfrm>
            <a:off x="8701087" y="4857750"/>
            <a:ext cx="31146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3"/>
                </a:solidFill>
              </a:rPr>
              <a:t>Centrality for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regular project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meeting minutes are thoroughly recording and use a specific file sharing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Central place for communication</a:t>
            </a:r>
          </a:p>
        </p:txBody>
      </p:sp>
      <p:pic>
        <p:nvPicPr>
          <p:cNvPr id="19" name="Graphic 18" descr="Gantt Chart with solid fill">
            <a:extLst>
              <a:ext uri="{FF2B5EF4-FFF2-40B4-BE49-F238E27FC236}">
                <a16:creationId xmlns:a16="http://schemas.microsoft.com/office/drawing/2014/main" id="{B95D2E4B-9FB7-C419-A37C-343155CFC4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14700" y="4703981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536B26-BA9B-258D-FD01-6DEE25FE6116}"/>
              </a:ext>
            </a:extLst>
          </p:cNvPr>
          <p:cNvSpPr txBox="1"/>
          <p:nvPr/>
        </p:nvSpPr>
        <p:spPr>
          <a:xfrm>
            <a:off x="873919" y="4642128"/>
            <a:ext cx="2376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3"/>
                </a:solidFill>
              </a:rPr>
              <a:t>Effective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lean construction approaches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Engage all stakeholders in productive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7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1581" y="1378492"/>
            <a:ext cx="10928838" cy="4438745"/>
          </a:xfrm>
        </p:spPr>
        <p:txBody>
          <a:bodyPr/>
          <a:lstStyle/>
          <a:p>
            <a:r>
              <a:rPr lang="en-US" sz="5400" dirty="0">
                <a:solidFill>
                  <a:schemeClr val="accent3"/>
                </a:solidFill>
              </a:rPr>
              <a:t>Today’s Roundtable: </a:t>
            </a:r>
          </a:p>
          <a:p>
            <a:r>
              <a:rPr lang="en-US" sz="5400" dirty="0">
                <a:solidFill>
                  <a:schemeClr val="accent2"/>
                </a:solidFill>
              </a:rPr>
              <a:t>Dealing with Scarce Resources on Your Project</a:t>
            </a:r>
          </a:p>
        </p:txBody>
      </p:sp>
    </p:spTree>
    <p:extLst>
      <p:ext uri="{BB962C8B-B14F-4D97-AF65-F5344CB8AC3E}">
        <p14:creationId xmlns:p14="http://schemas.microsoft.com/office/powerpoint/2010/main" val="336971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A2DF-8885-1D1D-238F-B2ED9A52F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MentiMeter</a:t>
            </a:r>
            <a:r>
              <a:rPr lang="en-US" dirty="0"/>
              <a:t> Survey:  Question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CE159-CA02-5910-EAFF-3567038E1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9" y="1371600"/>
            <a:ext cx="7009856" cy="4732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ED350A-3306-EFB6-71A0-9AAE5ED23CAF}"/>
              </a:ext>
            </a:extLst>
          </p:cNvPr>
          <p:cNvSpPr txBox="1"/>
          <p:nvPr/>
        </p:nvSpPr>
        <p:spPr>
          <a:xfrm>
            <a:off x="7618966" y="2788855"/>
            <a:ext cx="4252995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were 12 responses for this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most acute scarcity is construction labor.</a:t>
            </a:r>
          </a:p>
        </p:txBody>
      </p:sp>
    </p:spTree>
    <p:extLst>
      <p:ext uri="{BB962C8B-B14F-4D97-AF65-F5344CB8AC3E}">
        <p14:creationId xmlns:p14="http://schemas.microsoft.com/office/powerpoint/2010/main" val="311244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A2DF-8885-1D1D-238F-B2ED9A52F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MentiMeter</a:t>
            </a:r>
            <a:r>
              <a:rPr lang="en-US" dirty="0"/>
              <a:t> Survey:  Question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D350A-3306-EFB6-71A0-9AAE5ED23CAF}"/>
              </a:ext>
            </a:extLst>
          </p:cNvPr>
          <p:cNvSpPr txBox="1"/>
          <p:nvPr/>
        </p:nvSpPr>
        <p:spPr>
          <a:xfrm>
            <a:off x="7618966" y="2788855"/>
            <a:ext cx="425299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Survey indicates scarcity problems of: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Electrical equipment (generators, switchgear)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Skilled trades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Foremen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6776C-13B3-4202-8961-50BB87EB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3" y="1317273"/>
            <a:ext cx="6881467" cy="47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A2DF-8885-1D1D-238F-B2ED9A52F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MentiMeter</a:t>
            </a:r>
            <a:r>
              <a:rPr lang="en-US" dirty="0"/>
              <a:t> Survey:  Question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20486-6AAB-81CE-FAFC-D049EEC7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1246471"/>
            <a:ext cx="9864090" cy="4793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ED350A-3306-EFB6-71A0-9AAE5ED23CAF}"/>
              </a:ext>
            </a:extLst>
          </p:cNvPr>
          <p:cNvSpPr txBox="1"/>
          <p:nvPr/>
        </p:nvSpPr>
        <p:spPr>
          <a:xfrm>
            <a:off x="292336" y="3643136"/>
            <a:ext cx="449683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view is that material shortage issues are here to stay for the foreseeable future – especially for electrical equipment</a:t>
            </a:r>
          </a:p>
        </p:txBody>
      </p:sp>
    </p:spTree>
    <p:extLst>
      <p:ext uri="{BB962C8B-B14F-4D97-AF65-F5344CB8AC3E}">
        <p14:creationId xmlns:p14="http://schemas.microsoft.com/office/powerpoint/2010/main" val="57565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5DE38-D7EC-E8D5-C692-B1C61736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558" y="1275872"/>
            <a:ext cx="9767106" cy="48655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A2DF-8885-1D1D-238F-B2ED9A52F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MentiMeter</a:t>
            </a:r>
            <a:r>
              <a:rPr lang="en-US" dirty="0"/>
              <a:t> Survey:  Question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D350A-3306-EFB6-71A0-9AAE5ED23CAF}"/>
              </a:ext>
            </a:extLst>
          </p:cNvPr>
          <p:cNvSpPr txBox="1"/>
          <p:nvPr/>
        </p:nvSpPr>
        <p:spPr>
          <a:xfrm>
            <a:off x="292336" y="3429000"/>
            <a:ext cx="4851164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 view is that construction labor shortage issues are here to stay for the foreseeable future – much of this is due to the mega or major projects that are occurring in Ohio right now (Intel) or will be (Brent Spence Bridge).</a:t>
            </a:r>
          </a:p>
        </p:txBody>
      </p:sp>
    </p:spTree>
    <p:extLst>
      <p:ext uri="{BB962C8B-B14F-4D97-AF65-F5344CB8AC3E}">
        <p14:creationId xmlns:p14="http://schemas.microsoft.com/office/powerpoint/2010/main" val="106948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A2DF-8885-1D1D-238F-B2ED9A52F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MentiMeter</a:t>
            </a:r>
            <a:r>
              <a:rPr lang="en-US" dirty="0"/>
              <a:t> Survey:  Question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D350A-3306-EFB6-71A0-9AAE5ED23CAF}"/>
              </a:ext>
            </a:extLst>
          </p:cNvPr>
          <p:cNvSpPr txBox="1"/>
          <p:nvPr/>
        </p:nvSpPr>
        <p:spPr>
          <a:xfrm>
            <a:off x="7298926" y="2254346"/>
            <a:ext cx="4576844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cope with material shortages, the key strategies involve:</a:t>
            </a:r>
          </a:p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Purchasing items as early as possible</a:t>
            </a:r>
          </a:p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Identifying alternate designs or substitutes</a:t>
            </a:r>
          </a:p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Up-front planning</a:t>
            </a:r>
          </a:p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Work-arounds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C22DF-214C-90B7-6E09-13CE4D8C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1199761"/>
            <a:ext cx="6755130" cy="48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7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A2DF-8885-1D1D-238F-B2ED9A52F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MentiMeter</a:t>
            </a:r>
            <a:r>
              <a:rPr lang="en-US" dirty="0"/>
              <a:t> Survey:  Question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D350A-3306-EFB6-71A0-9AAE5ED23CAF}"/>
              </a:ext>
            </a:extLst>
          </p:cNvPr>
          <p:cNvSpPr txBox="1"/>
          <p:nvPr/>
        </p:nvSpPr>
        <p:spPr>
          <a:xfrm>
            <a:off x="7310356" y="1762856"/>
            <a:ext cx="457684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cope with construction labor shortages, the key strategies involve:</a:t>
            </a:r>
          </a:p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Moving work away from job site through pre-fabrication or modularization.</a:t>
            </a:r>
          </a:p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Establishing a longer target schedule to recognize the shortage.</a:t>
            </a:r>
          </a:p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Using design assist to define specific tactics to support a strategy.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0BB37-E350-C914-5AC0-11962D96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3" y="1234439"/>
            <a:ext cx="6670918" cy="47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5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2CA1F7E-48F7-EADC-3C26-9168723161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1485900"/>
            <a:ext cx="3131820" cy="4572000"/>
          </a:xfrm>
        </p:spPr>
        <p:txBody>
          <a:bodyPr/>
          <a:lstStyle/>
          <a:p>
            <a:r>
              <a:rPr lang="en-US" dirty="0"/>
              <a:t>For each breakout group, seek to define best or better practices for each of these topics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E0646D-4553-C2DD-F008-10FC42772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43" y="349134"/>
            <a:ext cx="10840057" cy="565265"/>
          </a:xfrm>
        </p:spPr>
        <p:txBody>
          <a:bodyPr>
            <a:normAutofit/>
          </a:bodyPr>
          <a:lstStyle/>
          <a:p>
            <a:r>
              <a:rPr lang="en-US" dirty="0"/>
              <a:t>Breakout Discussion</a:t>
            </a:r>
          </a:p>
        </p:txBody>
      </p:sp>
      <p:graphicFrame>
        <p:nvGraphicFramePr>
          <p:cNvPr id="9" name="Text Placeholder 3">
            <a:extLst>
              <a:ext uri="{FF2B5EF4-FFF2-40B4-BE49-F238E27FC236}">
                <a16:creationId xmlns:a16="http://schemas.microsoft.com/office/drawing/2014/main" id="{CA1C3400-A104-3172-CB38-64101A369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852594"/>
              </p:ext>
            </p:extLst>
          </p:nvPr>
        </p:nvGraphicFramePr>
        <p:xfrm>
          <a:off x="3550920" y="1143000"/>
          <a:ext cx="829818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98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4B3C3-AC6A-1255-0800-F6C4E8D33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MentiMeter</a:t>
            </a:r>
            <a:r>
              <a:rPr lang="en-US" dirty="0"/>
              <a:t> Survey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CA4F46-EF96-3AD2-6590-7CB8AD6D2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455" y="2000593"/>
            <a:ext cx="5182985" cy="51302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Technology moving faster than industry and owners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Funding and interest rates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Risk management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Disconnect between owners and the reality of the industry currently.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Productivity / Diligence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Owner changes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Driving down costs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1D431-A0D9-F214-7FED-A00BF5872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biggest challenge facing your projects today?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AF60447-5FF3-4C62-DCB8-F82124CE1C32}"/>
              </a:ext>
            </a:extLst>
          </p:cNvPr>
          <p:cNvSpPr txBox="1">
            <a:spLocks/>
          </p:cNvSpPr>
          <p:nvPr/>
        </p:nvSpPr>
        <p:spPr>
          <a:xfrm>
            <a:off x="6048072" y="2000592"/>
            <a:ext cx="5182985" cy="4285908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ts val="3600"/>
              </a:lnSpc>
              <a:spcBef>
                <a:spcPts val="1000"/>
              </a:spcBef>
              <a:buFontTx/>
              <a:buBlip>
                <a:blip r:embed="rId2"/>
              </a:buBlip>
              <a:defRPr sz="2600" b="1" kern="1200" baseline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3600"/>
              </a:lnSpc>
              <a:spcBef>
                <a:spcPts val="500"/>
              </a:spcBef>
              <a:buFont typeface="Calibri" panose="020F0502020204030204" pitchFamily="34" charset="0"/>
              <a:buNone/>
              <a:defRPr sz="26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r>
              <a:rPr lang="en-US" sz="1800" dirty="0"/>
              <a:t>Owners make decisions in a timely manner.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Duration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Poor communication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Communication/collaboration during construction.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Bad budgets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Cost and scope alignment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/>
              <a:t>Decarbonization</a:t>
            </a:r>
          </a:p>
          <a:p>
            <a:pPr>
              <a:spcBef>
                <a:spcPts val="0"/>
              </a:spcBef>
              <a:buClrTx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216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02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B119B-DEDE-F97A-0F78-723BEAEFE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142" y="2061557"/>
            <a:ext cx="5252258" cy="39963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/>
              <a:t>The open discussion.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Topic and lots of participation by attendees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It was nice to hear everyone opinions and ideas.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Ice breaker question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Discussion around prefab efforts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Relevant topic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Good conversation.  Good topics.  Good venue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The ideas discussed around labor and material shortages.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Conversation on labor resources and materials related to delays and project impact.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Format of the session. Good collaboration amongst peers from different roles.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Confirmation that others are experiencing similar issues.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Anonymous response opportunities</a:t>
            </a:r>
          </a:p>
          <a:p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81D747-0D10-3D5B-75D7-9033B7E8D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/>
              <a:t>Enjoyed the meeting.  Great to meet new people.  More attendance next time.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More trades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More architects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Need owners!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Invite suppliers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[Need more] Diversity</a:t>
            </a:r>
          </a:p>
        </p:txBody>
      </p:sp>
    </p:spTree>
    <p:extLst>
      <p:ext uri="{BB962C8B-B14F-4D97-AF65-F5344CB8AC3E}">
        <p14:creationId xmlns:p14="http://schemas.microsoft.com/office/powerpoint/2010/main" val="222723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16C8CF5-6926-0847-A44F-B3C5C9831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632061"/>
              </p:ext>
            </p:extLst>
          </p:nvPr>
        </p:nvGraphicFramePr>
        <p:xfrm>
          <a:off x="723900" y="1485900"/>
          <a:ext cx="1074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33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16C8CF5-6926-0847-A44F-B3C5C98319ED}"/>
              </a:ext>
            </a:extLst>
          </p:cNvPr>
          <p:cNvGraphicFramePr/>
          <p:nvPr/>
        </p:nvGraphicFramePr>
        <p:xfrm>
          <a:off x="723900" y="1485900"/>
          <a:ext cx="1074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30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8637A-A3BB-4799-98D6-2E22D8B7E1BF}"/>
              </a:ext>
            </a:extLst>
          </p:cNvPr>
          <p:cNvSpPr/>
          <p:nvPr/>
        </p:nvSpPr>
        <p:spPr>
          <a:xfrm>
            <a:off x="0" y="0"/>
            <a:ext cx="6039066" cy="6858000"/>
          </a:xfrm>
          <a:prstGeom prst="rect">
            <a:avLst/>
          </a:prstGeom>
          <a:solidFill>
            <a:srgbClr val="0F7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A3FE4-53DE-4387-A4A8-C19E6577132B}"/>
              </a:ext>
            </a:extLst>
          </p:cNvPr>
          <p:cNvSpPr txBox="1"/>
          <p:nvPr/>
        </p:nvSpPr>
        <p:spPr>
          <a:xfrm>
            <a:off x="7046818" y="1092413"/>
            <a:ext cx="4234057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F79BF"/>
                </a:solidFill>
                <a:effectLst/>
                <a:uLnTx/>
                <a:uFillTx/>
                <a:latin typeface="Malgun Gothic Semilight" panose="020B0502040204020203" pitchFamily="34" charset="-128"/>
                <a:ea typeface="+mn-ea"/>
                <a:cs typeface="Arial"/>
                <a:sym typeface="Arial"/>
              </a:rPr>
              <a:t>Cogence Alliance would like to honor the best in project collaboration, while showing our community how their contributions are improving project outcomes in the A/E/C industry.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rgbClr val="0F79BF"/>
              </a:solidFill>
              <a:effectLst/>
              <a:uLnTx/>
              <a:uFillTx/>
              <a:latin typeface="Malgun Gothic Semilight" panose="020B0502040204020203" pitchFamily="34" charset="-128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F79BF"/>
                </a:solidFill>
                <a:effectLst/>
                <a:uLnTx/>
                <a:uFillTx/>
                <a:latin typeface="Malgun Gothic Semilight" panose="020B0502040204020203" pitchFamily="34" charset="-128"/>
                <a:ea typeface="+mn-ea"/>
                <a:cs typeface="Arial"/>
                <a:sym typeface="Arial"/>
              </a:rPr>
              <a:t>The Cogence Drive Awards will highlight the critical role and immense value that collaboration and innovation bring to building projects.</a:t>
            </a:r>
            <a:b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F79BF"/>
                </a:solidFill>
                <a:effectLst/>
                <a:uLnTx/>
                <a:uFillTx/>
                <a:latin typeface="Malgun Gothic Semilight" panose="020B0502040204020203" pitchFamily="34" charset="-128"/>
                <a:ea typeface="+mn-ea"/>
                <a:cs typeface="Arial"/>
                <a:sym typeface="Arial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F79B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74D876-11EF-4234-A7B6-971D173E71C1}"/>
              </a:ext>
            </a:extLst>
          </p:cNvPr>
          <p:cNvSpPr txBox="1"/>
          <p:nvPr/>
        </p:nvSpPr>
        <p:spPr>
          <a:xfrm>
            <a:off x="6325038" y="5668148"/>
            <a:ext cx="5620466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srgbClr val="0F79BF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Arial"/>
                <a:sym typeface="Arial"/>
              </a:rPr>
              <a:t>Visit</a:t>
            </a:r>
            <a:r>
              <a:rPr kumimoji="0" lang="en-US" sz="2800" b="1" i="1" u="none" strike="noStrike" kern="0" cap="none" spc="0" normalizeH="0" baseline="30000" noProof="0" dirty="0">
                <a:ln>
                  <a:noFill/>
                </a:ln>
                <a:solidFill>
                  <a:srgbClr val="0F79BF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Arial"/>
                <a:sym typeface="Arial"/>
              </a:rPr>
              <a:t> cogence.org/drive-awards</a:t>
            </a:r>
            <a:endParaRPr kumimoji="0" lang="en-US" sz="2800" b="0" i="1" u="none" strike="noStrike" kern="0" cap="none" spc="0" normalizeH="0" baseline="30000" noProof="0" dirty="0">
              <a:ln>
                <a:noFill/>
              </a:ln>
              <a:solidFill>
                <a:srgbClr val="0F79BF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srgbClr val="0F79BF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Arial"/>
                <a:sym typeface="Arial"/>
              </a:rPr>
              <a:t>for additional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80964-0EF1-4959-8731-4CAC503993B7}"/>
              </a:ext>
            </a:extLst>
          </p:cNvPr>
          <p:cNvSpPr txBox="1"/>
          <p:nvPr/>
        </p:nvSpPr>
        <p:spPr>
          <a:xfrm>
            <a:off x="-1" y="4454422"/>
            <a:ext cx="60198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Arial"/>
                <a:sym typeface="Arial"/>
              </a:rPr>
              <a:t>COGENCE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Arial"/>
                <a:sym typeface="Arial"/>
              </a:rPr>
              <a:t>DRIVE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Arial"/>
                <a:sym typeface="Arial"/>
              </a:rPr>
              <a:t>AWARDS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71EDD-ED0D-7697-1C91-3122752AABAB}"/>
              </a:ext>
            </a:extLst>
          </p:cNvPr>
          <p:cNvSpPr txBox="1"/>
          <p:nvPr/>
        </p:nvSpPr>
        <p:spPr>
          <a:xfrm>
            <a:off x="6883450" y="4287546"/>
            <a:ext cx="46182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7F3F98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t>Intent to Submit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F3F98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t>by July 15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7F3F98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t>th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F3F98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t>Entries due August 12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t>th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3F808-5953-3267-71C0-CB277F3A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33375"/>
            <a:ext cx="3638525" cy="3657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EEA11A-167E-3C44-C1AB-AAA4A28D05E2}"/>
              </a:ext>
            </a:extLst>
          </p:cNvPr>
          <p:cNvSpPr/>
          <p:nvPr/>
        </p:nvSpPr>
        <p:spPr>
          <a:xfrm>
            <a:off x="6019800" y="6343650"/>
            <a:ext cx="6172200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E9351-11A6-9C40-BEB9-CF20D8A31408}"/>
              </a:ext>
            </a:extLst>
          </p:cNvPr>
          <p:cNvSpPr txBox="1"/>
          <p:nvPr/>
        </p:nvSpPr>
        <p:spPr>
          <a:xfrm>
            <a:off x="6048375" y="6457950"/>
            <a:ext cx="614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with your marketing department</a:t>
            </a:r>
          </a:p>
        </p:txBody>
      </p:sp>
    </p:spTree>
    <p:extLst>
      <p:ext uri="{BB962C8B-B14F-4D97-AF65-F5344CB8AC3E}">
        <p14:creationId xmlns:p14="http://schemas.microsoft.com/office/powerpoint/2010/main" val="161988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8FC61-64DF-CACD-4850-6D1B28CD54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Recap of Last Roundtable:  </a:t>
            </a:r>
            <a:r>
              <a:rPr lang="en-US" dirty="0">
                <a:solidFill>
                  <a:schemeClr val="accent3"/>
                </a:solidFill>
              </a:rPr>
              <a:t>Communicate for Success</a:t>
            </a:r>
          </a:p>
          <a:p>
            <a:r>
              <a:rPr lang="en-US" dirty="0"/>
              <a:t>Attendee Introductions</a:t>
            </a:r>
          </a:p>
          <a:p>
            <a:r>
              <a:rPr lang="en-US" dirty="0"/>
              <a:t>Today’s Roundtable:  </a:t>
            </a:r>
            <a:r>
              <a:rPr lang="en-US" dirty="0">
                <a:solidFill>
                  <a:schemeClr val="accent3"/>
                </a:solidFill>
              </a:rPr>
              <a:t>Dealing with Scarce Resources on Your Project</a:t>
            </a:r>
          </a:p>
          <a:p>
            <a:r>
              <a:rPr lang="en-US" dirty="0"/>
              <a:t>Session Wrap-Up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0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1581" y="1378492"/>
            <a:ext cx="10928838" cy="4438745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February Roundtable revisited: </a:t>
            </a:r>
            <a:r>
              <a:rPr lang="en-US" sz="5400" dirty="0">
                <a:solidFill>
                  <a:schemeClr val="accent2"/>
                </a:solidFill>
              </a:rPr>
              <a:t>Communicate for Project Success</a:t>
            </a:r>
          </a:p>
        </p:txBody>
      </p:sp>
    </p:spTree>
    <p:extLst>
      <p:ext uri="{BB962C8B-B14F-4D97-AF65-F5344CB8AC3E}">
        <p14:creationId xmlns:p14="http://schemas.microsoft.com/office/powerpoint/2010/main" val="309111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31054-E34D-8AB1-E4AA-E3481F2262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42" y="349134"/>
            <a:ext cx="10840057" cy="565265"/>
          </a:xfrm>
        </p:spPr>
        <p:txBody>
          <a:bodyPr>
            <a:normAutofit/>
          </a:bodyPr>
          <a:lstStyle/>
          <a:p>
            <a:r>
              <a:rPr lang="en-US" dirty="0"/>
              <a:t>Project Life-Cycle for Today’s Discussion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57B1FD04-7E19-32D3-BE47-5E0DAD0E5A21}"/>
              </a:ext>
            </a:extLst>
          </p:cNvPr>
          <p:cNvGraphicFramePr/>
          <p:nvPr/>
        </p:nvGraphicFramePr>
        <p:xfrm>
          <a:off x="529590" y="1223010"/>
          <a:ext cx="1136904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BC1981-A9DB-F968-3F04-70C92C1942D1}"/>
              </a:ext>
            </a:extLst>
          </p:cNvPr>
          <p:cNvSpPr txBox="1"/>
          <p:nvPr/>
        </p:nvSpPr>
        <p:spPr>
          <a:xfrm>
            <a:off x="731520" y="422285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Includes Early Pre-Construction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1BBB7-679F-57D3-5CEE-DE102181F502}"/>
              </a:ext>
            </a:extLst>
          </p:cNvPr>
          <p:cNvSpPr txBox="1"/>
          <p:nvPr/>
        </p:nvSpPr>
        <p:spPr>
          <a:xfrm>
            <a:off x="3581400" y="411471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Includes Pre-Construction Services and any Pre-Fab Decisions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D17ACC5-4DCF-AD52-2694-FAEA82143694}"/>
              </a:ext>
            </a:extLst>
          </p:cNvPr>
          <p:cNvSpPr/>
          <p:nvPr/>
        </p:nvSpPr>
        <p:spPr>
          <a:xfrm>
            <a:off x="3097530" y="2034540"/>
            <a:ext cx="662940" cy="4114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A2A02C9-80CD-EC83-4C35-3DAD30A961FB}"/>
              </a:ext>
            </a:extLst>
          </p:cNvPr>
          <p:cNvSpPr/>
          <p:nvPr/>
        </p:nvSpPr>
        <p:spPr>
          <a:xfrm>
            <a:off x="5996940" y="2034540"/>
            <a:ext cx="662940" cy="4114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EE5D762-71E0-65F0-9038-6325FD93899F}"/>
              </a:ext>
            </a:extLst>
          </p:cNvPr>
          <p:cNvSpPr/>
          <p:nvPr/>
        </p:nvSpPr>
        <p:spPr>
          <a:xfrm>
            <a:off x="8616315" y="2040256"/>
            <a:ext cx="662940" cy="4114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E6A24-3F6E-80B7-7FE4-FBF5CFC8545F}"/>
              </a:ext>
            </a:extLst>
          </p:cNvPr>
          <p:cNvSpPr txBox="1"/>
          <p:nvPr/>
        </p:nvSpPr>
        <p:spPr>
          <a:xfrm>
            <a:off x="1404365" y="1060801"/>
            <a:ext cx="1168910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Phase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2AAF8-174C-7780-D077-D64CEDCF97A7}"/>
              </a:ext>
            </a:extLst>
          </p:cNvPr>
          <p:cNvSpPr txBox="1"/>
          <p:nvPr/>
        </p:nvSpPr>
        <p:spPr>
          <a:xfrm>
            <a:off x="4254245" y="1088038"/>
            <a:ext cx="1168910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Phase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8BEDF-BD1B-BBA5-F3D0-B73BD3A918C7}"/>
              </a:ext>
            </a:extLst>
          </p:cNvPr>
          <p:cNvSpPr txBox="1"/>
          <p:nvPr/>
        </p:nvSpPr>
        <p:spPr>
          <a:xfrm>
            <a:off x="7004302" y="1088038"/>
            <a:ext cx="1168910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Phase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75A08-10E0-3D7A-5976-3E23F9AD2622}"/>
              </a:ext>
            </a:extLst>
          </p:cNvPr>
          <p:cNvSpPr txBox="1"/>
          <p:nvPr/>
        </p:nvSpPr>
        <p:spPr>
          <a:xfrm>
            <a:off x="9754359" y="1088038"/>
            <a:ext cx="1168910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Phase 4</a:t>
            </a:r>
          </a:p>
        </p:txBody>
      </p:sp>
    </p:spTree>
    <p:extLst>
      <p:ext uri="{BB962C8B-B14F-4D97-AF65-F5344CB8AC3E}">
        <p14:creationId xmlns:p14="http://schemas.microsoft.com/office/powerpoint/2010/main" val="350143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96702-AAFF-0919-CEAD-CEA9DFD8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43" y="349134"/>
            <a:ext cx="10840057" cy="565265"/>
          </a:xfrm>
        </p:spPr>
        <p:txBody>
          <a:bodyPr>
            <a:normAutofit/>
          </a:bodyPr>
          <a:lstStyle/>
          <a:p>
            <a:r>
              <a:rPr lang="en-US" dirty="0"/>
              <a:t>Breakout Group 1 (Phase 1): Synopsis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0F121B7-98F6-BDAE-15D4-8C0E35D6E7C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04800" y="1303020"/>
          <a:ext cx="1167384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39C3-CC90-E9C7-17C1-8698A61364E5}"/>
              </a:ext>
            </a:extLst>
          </p:cNvPr>
          <p:cNvSpPr/>
          <p:nvPr/>
        </p:nvSpPr>
        <p:spPr>
          <a:xfrm>
            <a:off x="3657600" y="1743075"/>
            <a:ext cx="1666875" cy="3533775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F9542-38AE-525B-CC06-C381AAFF9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27B81-0474-DF35-3A38-75559AD82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43" y="349134"/>
            <a:ext cx="10840057" cy="565265"/>
          </a:xfrm>
        </p:spPr>
        <p:txBody>
          <a:bodyPr>
            <a:normAutofit/>
          </a:bodyPr>
          <a:lstStyle/>
          <a:p>
            <a:r>
              <a:rPr lang="en-US" dirty="0"/>
              <a:t>Breakout Group 2 (Phase 2): Synopsis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4C09A96-16FA-A881-BA2D-34F00BB2E2E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04800" y="1303020"/>
          <a:ext cx="1167384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79897C-8C8E-E916-508D-3BBE747416E8}"/>
              </a:ext>
            </a:extLst>
          </p:cNvPr>
          <p:cNvSpPr/>
          <p:nvPr/>
        </p:nvSpPr>
        <p:spPr>
          <a:xfrm>
            <a:off x="2209800" y="1838325"/>
            <a:ext cx="1876425" cy="2486025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6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F1836-BB82-5F71-A55F-DB5A0100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3F739-6851-1F44-C1B5-FE90D0EF5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43" y="349134"/>
            <a:ext cx="10840057" cy="565265"/>
          </a:xfrm>
        </p:spPr>
        <p:txBody>
          <a:bodyPr>
            <a:normAutofit/>
          </a:bodyPr>
          <a:lstStyle/>
          <a:p>
            <a:r>
              <a:rPr lang="en-US" dirty="0"/>
              <a:t>Breakout Group 3 (Phase 3): Synopsis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F067F1C-8D8F-6D63-72C5-46218AAA52D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04800" y="1303020"/>
          <a:ext cx="1167384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2DBC9-E920-5843-D1C7-E11B9D2D892D}"/>
              </a:ext>
            </a:extLst>
          </p:cNvPr>
          <p:cNvSpPr/>
          <p:nvPr/>
        </p:nvSpPr>
        <p:spPr>
          <a:xfrm>
            <a:off x="304800" y="1962150"/>
            <a:ext cx="2171700" cy="2495550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F1836-BB82-5F71-A55F-DB5A0100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3F739-6851-1F44-C1B5-FE90D0EF5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43" y="349134"/>
            <a:ext cx="10840057" cy="565265"/>
          </a:xfrm>
        </p:spPr>
        <p:txBody>
          <a:bodyPr>
            <a:normAutofit/>
          </a:bodyPr>
          <a:lstStyle/>
          <a:p>
            <a:r>
              <a:rPr lang="en-US" dirty="0"/>
              <a:t>Breakout Group 4 (Phase 4): Synopsis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F067F1C-8D8F-6D63-72C5-46218AAA52D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2885679"/>
              </p:ext>
            </p:extLst>
          </p:nvPr>
        </p:nvGraphicFramePr>
        <p:xfrm>
          <a:off x="304800" y="1303020"/>
          <a:ext cx="1167384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95A9EC-F46E-6C48-5202-A6BDEA50735B}"/>
              </a:ext>
            </a:extLst>
          </p:cNvPr>
          <p:cNvSpPr/>
          <p:nvPr/>
        </p:nvSpPr>
        <p:spPr>
          <a:xfrm>
            <a:off x="9801225" y="2114550"/>
            <a:ext cx="2266950" cy="2600325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8068"/>
      </p:ext>
    </p:extLst>
  </p:cSld>
  <p:clrMapOvr>
    <a:masterClrMapping/>
  </p:clrMapOvr>
</p:sld>
</file>

<file path=ppt/theme/theme1.xml><?xml version="1.0" encoding="utf-8"?>
<a:theme xmlns:a="http://schemas.openxmlformats.org/drawingml/2006/main" name="Cogence Logo Header">
  <a:themeElements>
    <a:clrScheme name="Cogence Alliance">
      <a:dk1>
        <a:srgbClr val="000000"/>
      </a:dk1>
      <a:lt1>
        <a:srgbClr val="FFFFFF"/>
      </a:lt1>
      <a:dk2>
        <a:srgbClr val="6D6E71"/>
      </a:dk2>
      <a:lt2>
        <a:srgbClr val="FFFFFF"/>
      </a:lt2>
      <a:accent1>
        <a:srgbClr val="F47735"/>
      </a:accent1>
      <a:accent2>
        <a:srgbClr val="7F3F98"/>
      </a:accent2>
      <a:accent3>
        <a:srgbClr val="0079C1"/>
      </a:accent3>
      <a:accent4>
        <a:srgbClr val="ED174F"/>
      </a:accent4>
      <a:accent5>
        <a:srgbClr val="FFFFFF"/>
      </a:accent5>
      <a:accent6>
        <a:srgbClr val="6D6E71"/>
      </a:accent6>
      <a:hlink>
        <a:srgbClr val="5B9BD5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sz="3200" b="1" dirty="0">
            <a:latin typeface="Malgun Gothic" panose="020B0503020000020004" pitchFamily="34" charset="-127"/>
            <a:ea typeface="Malgun Gothic" panose="020B0503020000020004" pitchFamily="34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5F99E4-E4F4-4AC4-9D46-2CB8FD45046D}" vid="{02415F9F-C7A3-4B2D-A227-D811EF955DE2}"/>
    </a:ext>
  </a:extLst>
</a:theme>
</file>

<file path=ppt/theme/theme2.xml><?xml version="1.0" encoding="utf-8"?>
<a:theme xmlns:a="http://schemas.openxmlformats.org/drawingml/2006/main" name="1_Cogence Logo Header">
  <a:themeElements>
    <a:clrScheme name="Cogence Alliance">
      <a:dk1>
        <a:srgbClr val="000000"/>
      </a:dk1>
      <a:lt1>
        <a:srgbClr val="FFFFFF"/>
      </a:lt1>
      <a:dk2>
        <a:srgbClr val="6D6E71"/>
      </a:dk2>
      <a:lt2>
        <a:srgbClr val="FFFFFF"/>
      </a:lt2>
      <a:accent1>
        <a:srgbClr val="F47735"/>
      </a:accent1>
      <a:accent2>
        <a:srgbClr val="7F3F98"/>
      </a:accent2>
      <a:accent3>
        <a:srgbClr val="0079C1"/>
      </a:accent3>
      <a:accent4>
        <a:srgbClr val="ED174F"/>
      </a:accent4>
      <a:accent5>
        <a:srgbClr val="FFFFFF"/>
      </a:accent5>
      <a:accent6>
        <a:srgbClr val="6D6E71"/>
      </a:accent6>
      <a:hlink>
        <a:srgbClr val="5B9BD5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sz="3200" b="1" dirty="0">
            <a:latin typeface="Malgun Gothic" panose="020B0503020000020004" pitchFamily="34" charset="-127"/>
            <a:ea typeface="Malgun Gothic" panose="020B0503020000020004" pitchFamily="34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5F99E4-E4F4-4AC4-9D46-2CB8FD45046D}" vid="{EC1B0121-4078-46E4-9DC6-BB43D5F7D6EC}"/>
    </a:ext>
  </a:extLst>
</a:theme>
</file>

<file path=ppt/theme/theme3.xml><?xml version="1.0" encoding="utf-8"?>
<a:theme xmlns:a="http://schemas.openxmlformats.org/drawingml/2006/main" name="1_Cogence Wheel Header">
  <a:themeElements>
    <a:clrScheme name="Cogence Alliance">
      <a:dk1>
        <a:srgbClr val="000000"/>
      </a:dk1>
      <a:lt1>
        <a:srgbClr val="FFFFFF"/>
      </a:lt1>
      <a:dk2>
        <a:srgbClr val="6D6E71"/>
      </a:dk2>
      <a:lt2>
        <a:srgbClr val="FFFFFF"/>
      </a:lt2>
      <a:accent1>
        <a:srgbClr val="F47735"/>
      </a:accent1>
      <a:accent2>
        <a:srgbClr val="7F3F98"/>
      </a:accent2>
      <a:accent3>
        <a:srgbClr val="0079C1"/>
      </a:accent3>
      <a:accent4>
        <a:srgbClr val="ED174F"/>
      </a:accent4>
      <a:accent5>
        <a:srgbClr val="FFFFFF"/>
      </a:accent5>
      <a:accent6>
        <a:srgbClr val="6D6E71"/>
      </a:accent6>
      <a:hlink>
        <a:srgbClr val="5B9BD5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5F99E4-E4F4-4AC4-9D46-2CB8FD45046D}" vid="{BDAF30F5-7EE1-4C55-9CFF-8D7DCBC16C5E}"/>
    </a:ext>
  </a:extLst>
</a:theme>
</file>

<file path=ppt/theme/theme4.xml><?xml version="1.0" encoding="utf-8"?>
<a:theme xmlns:a="http://schemas.openxmlformats.org/drawingml/2006/main" name="1_Cogence Wheel Header">
  <a:themeElements>
    <a:clrScheme name="Cogence Alliance">
      <a:dk1>
        <a:srgbClr val="000000"/>
      </a:dk1>
      <a:lt1>
        <a:srgbClr val="FFFFFF"/>
      </a:lt1>
      <a:dk2>
        <a:srgbClr val="6D6E71"/>
      </a:dk2>
      <a:lt2>
        <a:srgbClr val="FFFFFF"/>
      </a:lt2>
      <a:accent1>
        <a:srgbClr val="F47735"/>
      </a:accent1>
      <a:accent2>
        <a:srgbClr val="7F3F98"/>
      </a:accent2>
      <a:accent3>
        <a:srgbClr val="0079C1"/>
      </a:accent3>
      <a:accent4>
        <a:srgbClr val="ED174F"/>
      </a:accent4>
      <a:accent5>
        <a:srgbClr val="FFFFFF"/>
      </a:accent5>
      <a:accent6>
        <a:srgbClr val="6D6E71"/>
      </a:accent6>
      <a:hlink>
        <a:srgbClr val="5B9BD5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ence_Template_2017 (16x9)" id="{755A1F3D-150A-48C1-BCD9-3DCC1A4F23E8}" vid="{09490CFD-04F4-416B-81EF-283ED97D38E9}"/>
    </a:ext>
  </a:extLst>
</a:theme>
</file>

<file path=ppt/theme/theme5.xml><?xml version="1.0" encoding="utf-8"?>
<a:theme xmlns:a="http://schemas.openxmlformats.org/drawingml/2006/main" name="Cogence Wheel Header">
  <a:themeElements>
    <a:clrScheme name="Cogence Alliance">
      <a:dk1>
        <a:srgbClr val="000000"/>
      </a:dk1>
      <a:lt1>
        <a:srgbClr val="FFFFFF"/>
      </a:lt1>
      <a:dk2>
        <a:srgbClr val="6D6E71"/>
      </a:dk2>
      <a:lt2>
        <a:srgbClr val="FFFFFF"/>
      </a:lt2>
      <a:accent1>
        <a:srgbClr val="F47735"/>
      </a:accent1>
      <a:accent2>
        <a:srgbClr val="7F3F98"/>
      </a:accent2>
      <a:accent3>
        <a:srgbClr val="0079C1"/>
      </a:accent3>
      <a:accent4>
        <a:srgbClr val="ED174F"/>
      </a:accent4>
      <a:accent5>
        <a:srgbClr val="FFFFFF"/>
      </a:accent5>
      <a:accent6>
        <a:srgbClr val="6D6E71"/>
      </a:accent6>
      <a:hlink>
        <a:srgbClr val="5B9BD5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94172a-373b-4c6d-90e0-03601b687428">
      <Terms xmlns="http://schemas.microsoft.com/office/infopath/2007/PartnerControls"/>
    </lcf76f155ced4ddcb4097134ff3c332f>
    <TaxCatchAll xmlns="d8d95cb7-59fe-44f3-bdfd-78a52d5767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D130217920E4292F3B94E96CA4F31" ma:contentTypeVersion="18" ma:contentTypeDescription="Create a new document." ma:contentTypeScope="" ma:versionID="c0d7b2c1b3e4e973580a7ec1f88c1c5e">
  <xsd:schema xmlns:xsd="http://www.w3.org/2001/XMLSchema" xmlns:xs="http://www.w3.org/2001/XMLSchema" xmlns:p="http://schemas.microsoft.com/office/2006/metadata/properties" xmlns:ns2="cf94172a-373b-4c6d-90e0-03601b687428" xmlns:ns3="d8d95cb7-59fe-44f3-bdfd-78a52d5767a3" targetNamespace="http://schemas.microsoft.com/office/2006/metadata/properties" ma:root="true" ma:fieldsID="3287a43dc9836b7db5d07351e3c82bb0" ns2:_="" ns3:_="">
    <xsd:import namespace="cf94172a-373b-4c6d-90e0-03601b687428"/>
    <xsd:import namespace="d8d95cb7-59fe-44f3-bdfd-78a52d576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4172a-373b-4c6d-90e0-03601b687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5ca60e-814e-4816-9783-1d386f0c99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95cb7-59fe-44f3-bdfd-78a52d576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3654bc-936b-4491-b17a-282daf9c8aef}" ma:internalName="TaxCatchAll" ma:showField="CatchAllData" ma:web="d8d95cb7-59fe-44f3-bdfd-78a52d5767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8CF1BD-573E-44AD-8A04-5D1D83A32E1A}">
  <ds:schemaRefs>
    <ds:schemaRef ds:uri="cf94172a-373b-4c6d-90e0-03601b687428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d8d95cb7-59fe-44f3-bdfd-78a52d5767a3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72F0BC-AC6B-4C00-B18F-9193603E2B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FBB9A-3186-4A3F-AD2D-46D9EE10D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94172a-373b-4c6d-90e0-03601b687428"/>
    <ds:schemaRef ds:uri="d8d95cb7-59fe-44f3-bdfd-78a52d576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1173</Words>
  <Application>Microsoft Office PowerPoint</Application>
  <PresentationFormat>Widescreen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Calibri</vt:lpstr>
      <vt:lpstr>Hind SemiBold</vt:lpstr>
      <vt:lpstr>Hind Light</vt:lpstr>
      <vt:lpstr>Arial</vt:lpstr>
      <vt:lpstr>Malgun Gothic Semilight</vt:lpstr>
      <vt:lpstr>Open Sans</vt:lpstr>
      <vt:lpstr>Malgun Gothic</vt:lpstr>
      <vt:lpstr>Courier New</vt:lpstr>
      <vt:lpstr>Cogence Logo Header</vt:lpstr>
      <vt:lpstr>1_Cogence Logo Header</vt:lpstr>
      <vt:lpstr>1_Cogence Wheel Header</vt:lpstr>
      <vt:lpstr>1_Cogence Wheel Header</vt:lpstr>
      <vt:lpstr>Cogence Wheel 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 Edman</dc:creator>
  <cp:lastModifiedBy>Kevin Thompson</cp:lastModifiedBy>
  <cp:revision>55</cp:revision>
  <cp:lastPrinted>2022-01-26T14:02:43Z</cp:lastPrinted>
  <dcterms:created xsi:type="dcterms:W3CDTF">2021-03-02T20:23:50Z</dcterms:created>
  <dcterms:modified xsi:type="dcterms:W3CDTF">2024-04-22T20:20:10Z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0x010100980D130217920E4292F3B94E96CA4F31</vt:lpwstr>
  </property>
  <property fmtid="{D5CDD505-2E9C-101B-9397-08002B2CF9AE}" pid="3" name="MediaServiceImageTags">
    <vt:lpwstr/>
  </property>
</Properties>
</file>