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8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909" y="5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Thompson" userId="8435b61d-681b-4fb3-b339-01baf39084c0" providerId="ADAL" clId="{68B9CF3D-5287-4FA3-A2FE-69DD89E1D0D6}"/>
    <pc:docChg chg="modSld">
      <pc:chgData name="Kevin Thompson" userId="8435b61d-681b-4fb3-b339-01baf39084c0" providerId="ADAL" clId="{68B9CF3D-5287-4FA3-A2FE-69DD89E1D0D6}" dt="2024-11-13T20:42:36.140" v="18" actId="1076"/>
      <pc:docMkLst>
        <pc:docMk/>
      </pc:docMkLst>
      <pc:sldChg chg="modSp mod">
        <pc:chgData name="Kevin Thompson" userId="8435b61d-681b-4fb3-b339-01baf39084c0" providerId="ADAL" clId="{68B9CF3D-5287-4FA3-A2FE-69DD89E1D0D6}" dt="2024-11-13T20:42:36.140" v="18" actId="1076"/>
        <pc:sldMkLst>
          <pc:docMk/>
          <pc:sldMk cId="2353015544" sldId="258"/>
        </pc:sldMkLst>
        <pc:spChg chg="mod">
          <ac:chgData name="Kevin Thompson" userId="8435b61d-681b-4fb3-b339-01baf39084c0" providerId="ADAL" clId="{68B9CF3D-5287-4FA3-A2FE-69DD89E1D0D6}" dt="2024-11-13T20:42:36.140" v="18" actId="1076"/>
          <ac:spMkLst>
            <pc:docMk/>
            <pc:sldMk cId="2353015544" sldId="258"/>
            <ac:spMk id="6" creationId="{006F25F4-C9E2-9374-205E-19C07A8E1291}"/>
          </ac:spMkLst>
        </pc:spChg>
        <pc:spChg chg="mod">
          <ac:chgData name="Kevin Thompson" userId="8435b61d-681b-4fb3-b339-01baf39084c0" providerId="ADAL" clId="{68B9CF3D-5287-4FA3-A2FE-69DD89E1D0D6}" dt="2024-11-13T20:42:32.479" v="17" actId="1076"/>
          <ac:spMkLst>
            <pc:docMk/>
            <pc:sldMk cId="2353015544" sldId="258"/>
            <ac:spMk id="14" creationId="{675B7D6F-57CE-4852-81A3-5043683C0E1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ACA5C-EA6B-412B-8330-76E5D8EAA38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34433-89DE-4AC5-B189-6D6B45405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80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934433-89DE-4AC5-B189-6D6B454051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1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0A2D-93C9-4B4E-929B-BC0B3434CF16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2FCE-D2FE-48F9-AF34-184C9E1F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05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0A2D-93C9-4B4E-929B-BC0B3434CF16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2FCE-D2FE-48F9-AF34-184C9E1F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6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0A2D-93C9-4B4E-929B-BC0B3434CF16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2FCE-D2FE-48F9-AF34-184C9E1F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602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0A2D-93C9-4B4E-929B-BC0B3434CF16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2FCE-D2FE-48F9-AF34-184C9E1F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119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0A2D-93C9-4B4E-929B-BC0B3434CF16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2FCE-D2FE-48F9-AF34-184C9E1F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26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0A2D-93C9-4B4E-929B-BC0B3434CF16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2FCE-D2FE-48F9-AF34-184C9E1F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0A2D-93C9-4B4E-929B-BC0B3434CF16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2FCE-D2FE-48F9-AF34-184C9E1F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27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0A2D-93C9-4B4E-929B-BC0B3434CF16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2FCE-D2FE-48F9-AF34-184C9E1F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3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0A2D-93C9-4B4E-929B-BC0B3434CF16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2FCE-D2FE-48F9-AF34-184C9E1F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1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0A2D-93C9-4B4E-929B-BC0B3434CF16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2FCE-D2FE-48F9-AF34-184C9E1F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9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E0A2D-93C9-4B4E-929B-BC0B3434CF16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2FCE-D2FE-48F9-AF34-184C9E1F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9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E0A2D-93C9-4B4E-929B-BC0B3434CF16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42FCE-D2FE-48F9-AF34-184C9E1F7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7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gence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95BAC5A-3116-42D7-834E-B5714EDDAF31}"/>
              </a:ext>
            </a:extLst>
          </p:cNvPr>
          <p:cNvSpPr/>
          <p:nvPr/>
        </p:nvSpPr>
        <p:spPr>
          <a:xfrm>
            <a:off x="0" y="8394060"/>
            <a:ext cx="6858000" cy="74993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5" name="Picture 2">
            <a:hlinkClick r:id="rId3"/>
            <a:extLst>
              <a:ext uri="{FF2B5EF4-FFF2-40B4-BE49-F238E27FC236}">
                <a16:creationId xmlns:a16="http://schemas.microsoft.com/office/drawing/2014/main" id="{51BA9A64-ADC9-41FF-871D-043125E264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71864" y="372360"/>
            <a:ext cx="3271413" cy="569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2BFCD86-C0DA-4493-B3E4-F186B48C131E}"/>
              </a:ext>
            </a:extLst>
          </p:cNvPr>
          <p:cNvSpPr txBox="1"/>
          <p:nvPr/>
        </p:nvSpPr>
        <p:spPr>
          <a:xfrm>
            <a:off x="235406" y="2162751"/>
            <a:ext cx="611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000" b="1" dirty="0">
                <a:solidFill>
                  <a:schemeClr val="accent2"/>
                </a:solidFill>
                <a:ea typeface="Calibri" panose="020F0502020204030204" pitchFamily="34" charset="0"/>
              </a:rPr>
              <a:t>Thursday, November 21, 2024</a:t>
            </a:r>
          </a:p>
          <a:p>
            <a:pPr algn="ctr"/>
            <a:r>
              <a:rPr lang="en-US" altLang="en-US" sz="2000" dirty="0">
                <a:solidFill>
                  <a:schemeClr val="accent2"/>
                </a:solidFill>
                <a:ea typeface="Calibri" panose="020F0502020204030204" pitchFamily="34" charset="0"/>
              </a:rPr>
              <a:t>4:30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ea typeface="Calibri" panose="020F0502020204030204" pitchFamily="34" charset="0"/>
              </a:rPr>
              <a:t>PM – 6:30PM</a:t>
            </a:r>
            <a:endParaRPr lang="en-US" sz="2000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EF25C3-C80A-4795-A293-74A89B1FF401}"/>
              </a:ext>
            </a:extLst>
          </p:cNvPr>
          <p:cNvSpPr txBox="1"/>
          <p:nvPr/>
        </p:nvSpPr>
        <p:spPr>
          <a:xfrm>
            <a:off x="1355452" y="8431132"/>
            <a:ext cx="41470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>
                <a:solidFill>
                  <a:schemeClr val="bg1"/>
                </a:solidFill>
              </a:rPr>
              <a:t>Inspire. Educate. Unite.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5B7D6F-57CE-4852-81A3-5043683C0E14}"/>
              </a:ext>
            </a:extLst>
          </p:cNvPr>
          <p:cNvSpPr txBox="1"/>
          <p:nvPr/>
        </p:nvSpPr>
        <p:spPr>
          <a:xfrm>
            <a:off x="123385" y="7293964"/>
            <a:ext cx="6568369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Program 4:30 - 6:30 PM | Reception </a:t>
            </a:r>
            <a:r>
              <a:rPr lang="en-US" b="1" dirty="0">
                <a:solidFill>
                  <a:srgbClr val="0070C0"/>
                </a:solidFill>
                <a:latin typeface="Open Sans" panose="020B0606030504020204" pitchFamily="34" charset="0"/>
              </a:rPr>
              <a:t>to follow</a:t>
            </a:r>
            <a:endParaRPr lang="en-US" b="1" i="0" dirty="0">
              <a:solidFill>
                <a:srgbClr val="0070C0"/>
              </a:solidFill>
              <a:effectLst/>
              <a:latin typeface="Open Sans" panose="020B0606030504020204" pitchFamily="34" charset="0"/>
            </a:endParaRPr>
          </a:p>
          <a:p>
            <a:pPr algn="ctr"/>
            <a:r>
              <a:rPr lang="en-US" b="1" dirty="0">
                <a:solidFill>
                  <a:srgbClr val="0070C0"/>
                </a:solidFill>
                <a:latin typeface="Open Sans" panose="020B0606030504020204" pitchFamily="34" charset="0"/>
              </a:rPr>
              <a:t>MA Design, </a:t>
            </a:r>
            <a:r>
              <a:rPr lang="en-US" b="1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775 Yard Street, Suite 325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  <a:latin typeface="Open Sans" panose="020B0606030504020204" pitchFamily="34" charset="0"/>
              </a:rPr>
              <a:t>Columbus</a:t>
            </a:r>
            <a:r>
              <a:rPr lang="en-US" b="1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, OH 43212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E2E9F6-5EB8-42AC-93BF-CB0A3A6A4554}"/>
              </a:ext>
            </a:extLst>
          </p:cNvPr>
          <p:cNvSpPr txBox="1"/>
          <p:nvPr/>
        </p:nvSpPr>
        <p:spPr>
          <a:xfrm>
            <a:off x="-84528" y="1154988"/>
            <a:ext cx="68027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solidFill>
                  <a:schemeClr val="accent1"/>
                </a:solidFill>
                <a:latin typeface="Open Sans" panose="020B0606030504020204" pitchFamily="34" charset="0"/>
              </a:rPr>
              <a:t>Anatomy of a Deal – and Why </a:t>
            </a:r>
          </a:p>
          <a:p>
            <a:pPr algn="ctr"/>
            <a:r>
              <a:rPr lang="en-US" sz="3200" b="1" i="1" dirty="0">
                <a:solidFill>
                  <a:schemeClr val="accent1"/>
                </a:solidFill>
                <a:latin typeface="Open Sans" panose="020B0606030504020204" pitchFamily="34" charset="0"/>
              </a:rPr>
              <a:t>it Matters to </a:t>
            </a:r>
            <a:r>
              <a:rPr lang="en-US" sz="3200" b="1" i="1" u="sng" dirty="0">
                <a:solidFill>
                  <a:schemeClr val="accent1"/>
                </a:solidFill>
                <a:latin typeface="Open Sans" panose="020B0606030504020204" pitchFamily="34" charset="0"/>
              </a:rPr>
              <a:t>You</a:t>
            </a:r>
            <a:r>
              <a:rPr lang="en-US" sz="3200" b="1" i="1" dirty="0">
                <a:solidFill>
                  <a:schemeClr val="accent1"/>
                </a:solidFill>
                <a:latin typeface="Open Sans" panose="020B0606030504020204" pitchFamily="34" charset="0"/>
              </a:rPr>
              <a:t>!</a:t>
            </a:r>
            <a:endParaRPr lang="en-US" sz="3200" b="1" i="1" dirty="0">
              <a:solidFill>
                <a:schemeClr val="accent1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6F25F4-C9E2-9374-205E-19C07A8E1291}"/>
              </a:ext>
            </a:extLst>
          </p:cNvPr>
          <p:cNvSpPr txBox="1"/>
          <p:nvPr/>
        </p:nvSpPr>
        <p:spPr>
          <a:xfrm>
            <a:off x="358312" y="3120256"/>
            <a:ext cx="63334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Central Ohio is experiencing tremendous growth, which provides opportunities and challenges for developers.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Join us and a panel of regional developers to discuss the anatomy of a typical development deal; how the process of finding, securing, and executing on development deals is evolving, and how we (the design/construction community) can work more synergistically with our developer colleagues.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Panelists:</a:t>
            </a:r>
          </a:p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Matt Canterbury, VP of Development, The Daimler Group</a:t>
            </a:r>
          </a:p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Joe Gavin, VP of Development, </a:t>
            </a:r>
            <a:r>
              <a:rPr lang="en-US" dirty="0" err="1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Elford</a:t>
            </a:r>
            <a: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Development</a:t>
            </a:r>
          </a:p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Kevin </a:t>
            </a:r>
            <a:r>
              <a:rPr lang="en-US" dirty="0" err="1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Zeppernick</a:t>
            </a:r>
            <a: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, Principal, Board Member, CEO, Thrive Companies </a:t>
            </a:r>
            <a:endParaRPr lang="en-US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015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f94172a-373b-4c6d-90e0-03601b687428">
      <Terms xmlns="http://schemas.microsoft.com/office/infopath/2007/PartnerControls"/>
    </lcf76f155ced4ddcb4097134ff3c332f>
    <TaxCatchAll xmlns="d8d95cb7-59fe-44f3-bdfd-78a52d5767a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0D130217920E4292F3B94E96CA4F31" ma:contentTypeVersion="18" ma:contentTypeDescription="Create a new document." ma:contentTypeScope="" ma:versionID="c0d7b2c1b3e4e973580a7ec1f88c1c5e">
  <xsd:schema xmlns:xsd="http://www.w3.org/2001/XMLSchema" xmlns:xs="http://www.w3.org/2001/XMLSchema" xmlns:p="http://schemas.microsoft.com/office/2006/metadata/properties" xmlns:ns2="cf94172a-373b-4c6d-90e0-03601b687428" xmlns:ns3="d8d95cb7-59fe-44f3-bdfd-78a52d5767a3" targetNamespace="http://schemas.microsoft.com/office/2006/metadata/properties" ma:root="true" ma:fieldsID="3287a43dc9836b7db5d07351e3c82bb0" ns2:_="" ns3:_="">
    <xsd:import namespace="cf94172a-373b-4c6d-90e0-03601b687428"/>
    <xsd:import namespace="d8d95cb7-59fe-44f3-bdfd-78a52d5767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94172a-373b-4c6d-90e0-03601b6874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95ca60e-814e-4816-9783-1d386f0c99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d95cb7-59fe-44f3-bdfd-78a52d5767a3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c3654bc-936b-4491-b17a-282daf9c8aef}" ma:internalName="TaxCatchAll" ma:showField="CatchAllData" ma:web="d8d95cb7-59fe-44f3-bdfd-78a52d5767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1312DF-0202-4D65-AD91-81B70019B49A}">
  <ds:schemaRefs>
    <ds:schemaRef ds:uri="cf94172a-373b-4c6d-90e0-03601b687428"/>
    <ds:schemaRef ds:uri="d8d95cb7-59fe-44f3-bdfd-78a52d5767a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5783C63-D819-43E6-B0C3-E9DE00DCE239}">
  <ds:schemaRefs>
    <ds:schemaRef ds:uri="cf94172a-373b-4c6d-90e0-03601b687428"/>
    <ds:schemaRef ds:uri="d8d95cb7-59fe-44f3-bdfd-78a52d5767a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2BDF6DD-EDF7-4468-A013-C069677088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693</TotalTime>
  <Words>151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Pim Peterson</dc:creator>
  <cp:lastModifiedBy>Kevin Thompson</cp:lastModifiedBy>
  <cp:revision>9</cp:revision>
  <dcterms:created xsi:type="dcterms:W3CDTF">2021-07-15T14:36:30Z</dcterms:created>
  <dcterms:modified xsi:type="dcterms:W3CDTF">2024-11-13T20:42:38Z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0x010100980D130217920E4292F3B94E96CA4F31</vt:lpwstr>
  </property>
  <property fmtid="{D5CDD505-2E9C-101B-9397-08002B2CF9AE}" pid="3" name="MediaServiceImageTags">
    <vt:lpwstr/>
  </property>
</Properties>
</file>